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78" r:id="rId7"/>
    <p:sldId id="280" r:id="rId8"/>
    <p:sldId id="265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2214554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课　共同建设集体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集体是我家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我爱我家。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是我们健康成长的重要环境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能激励我们团结互助、勤奋好学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能增强我们战胜困难的信心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能保证我们一定成功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4293096"/>
            <a:ext cx="8247378" cy="2232248"/>
            <a:chOff x="645102" y="3672428"/>
            <a:chExt cx="8247378" cy="22322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672428"/>
              <a:ext cx="8247378" cy="2232248"/>
              <a:chOff x="645102" y="2675349"/>
              <a:chExt cx="8247378" cy="223224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675349"/>
                <a:ext cx="8247378" cy="191681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77018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973528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结合实际灵活作答即可。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积极向上的班风激励我们团结互助、勤奋好学。它既影响我们在教室里的学习状况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又影响我们的生活态度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塑造我们的价值观。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请用最简洁的语言概括你们班的班风。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结合自身体会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谈谈你们班的班风对你的影响。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8860" y="1714488"/>
            <a:ext cx="8229600" cy="432048"/>
          </a:xfrm>
        </p:spPr>
        <p:txBody>
          <a:bodyPr/>
          <a:lstStyle/>
          <a:p>
            <a:r>
              <a:rPr lang="zh-CN" altLang="zh-CN" dirty="0"/>
              <a:t>我爱我班</a:t>
            </a:r>
          </a:p>
        </p:txBody>
      </p:sp>
    </p:spTree>
    <p:extLst>
      <p:ext uri="{BB962C8B-B14F-4D97-AF65-F5344CB8AC3E}">
        <p14:creationId xmlns:p14="http://schemas.microsoft.com/office/powerpoint/2010/main" xmlns="" val="32292742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良好的班集体是我们健康成长的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。个体的发展与集体的发展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。只有在集体中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个体才能获得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。好的班集体不仅能保障我们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的顺利进行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而且能促进我们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的提高。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的集体有助于我们健康成长。生活在一个温暖、友爱的班集体里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我们会感到心情愉快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学习更加轻松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生活更有情趣。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良好的班集体可以激励我们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。我们可以发现他人的长处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找出自己的差距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奋起直追。在互帮互学的过程中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我们可以相互激励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04048" y="1156657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47518" y="156767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密切相关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6276" y="196037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72672" y="196037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学习活动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80144" y="235976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441263" y="235976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95850" y="316248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561114" y="436510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16276" y="47572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各有所长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43126" y="516807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取长补短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316846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40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瑞典卡罗琳医学院在斯德哥尔摩宣布将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年诺贝尔生理学或医学奖授予中国女药学家屠呦呦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以及另外两名科学家威廉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坎贝尔和大村智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表彰他们在寄生虫疾病治疗研究方面取得的成就。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青蒿素的发现是集体发掘中药的成功范例。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这是摘取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年诺贝尔生理学或医学奖的中国女药学家屠呦呦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通过前往看望她的有关部门负责同志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向外界表达的获奖感言。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屠呦呦的话给我们什么启迪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60500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成功的获得不但靠个人的努力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还需要一个团结协作的集体。良好的班集体是我们健康成长的重要环境。个体的发展与集体的发展密切相关。只有在集体中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个体才能获得全面发展。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良好的班集体对我们成长有何意义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良好的班集体是我们健康成长的重要环境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它有助于个体健康成长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良好的班集体是我们健康成长的重要环境。个体的发展与集体的发展密切相关。只有在集体中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个体才能获得全面发展。班集体是我们最直接的学习环境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好的班集体不仅能保障我们学习活动的顺利进行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而且能促进我们社会生活能力和综合素质的提高。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相互合作的集体有助于我们健康成长。生活在一个温暖、友爱的班集体里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我们会感到心情愉快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学习更加轻松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生活更有情趣。同学们的友善和乐于助人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让我们体验到世界的真善美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有利于我们形成正确的人生观和处世态度。如果哪位同学碰到困难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班集体的老师和同学们能够给予及时的关怀和帮助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这会极大地增强他战胜挫折、克服困难的信心。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良好的班集体可以激励我们共同进步。在集体中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同学们各有所长。我们可以发现他人的长处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找出自己的差距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奋起直追。我们也可以帮助与我们有差距的同学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体会帮助他人带给自己的快乐。在互帮互学的过程中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我们可以相互激励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取长补短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427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集体对个人的发展有着不可估量的作用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这体现在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良好的集体是陶冶个人情操和品格的熔炉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良好的集体有利于我们战胜困难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增强信心和勇气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良好的集体有利于个人成才、事业成功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我们要像爱护我们的眼睛一样珍视自己的集体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奥斯特洛夫斯基说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要与集体一起生活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要记住是集体教育了你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哪一天你若和集体脱离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那便是末路的开始。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个人的生存只能靠集体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个人是组成集体的细胞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个人的成长离不开集体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集体的发展离不开个人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87</TotalTime>
  <Words>1106</Words>
  <Application>Microsoft Office PowerPoint</Application>
  <PresentationFormat>全屏显示(4:3)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第4课　共同建设集体</vt:lpstr>
      <vt:lpstr>我爱我班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2019-01-09T08:44:29Z</dcterms:modified>
</cp:coreProperties>
</file>