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000364" y="1285860"/>
            <a:ext cx="8229600" cy="432048"/>
          </a:xfrm>
        </p:spPr>
        <p:txBody>
          <a:bodyPr/>
          <a:lstStyle/>
          <a:p>
            <a:r>
              <a:rPr lang="zh-CN" altLang="zh-CN" dirty="0"/>
              <a:t>自强不息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770714"/>
            <a:ext cx="8247378" cy="2754630"/>
            <a:chOff x="645102" y="3150046"/>
            <a:chExt cx="8247378" cy="2754630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3150046"/>
              <a:ext cx="8247378" cy="2754630"/>
              <a:chOff x="645102" y="2152967"/>
              <a:chExt cx="8247378" cy="2754630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152967"/>
                <a:ext cx="8247378" cy="243919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232053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533636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自强的人也是自立的人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做自己生活的主人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自己的事情自己做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不依赖他人。自强的人身处顺境不懈怠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身处逆境不畏惧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无论遇到什么挑战都永不言弃。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自强需要树立远大目标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自强需要脚踏实地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自强需要超越自我。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他脸部肌肉僵化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年来忘记了微笑与哭泣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但他坚持勇斗病魔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成功破除医生的死亡预测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在许多省会城市举办了个人演唱会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轮椅歌手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杨学峰在合肥举办了他的第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站全国巡回演唱会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为黄梅戏加入流行音乐的元素。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联系材料说明杨学峰自强精神的表现。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青少年如何培养自强的品质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自强需要树立远大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。我们要树立明确而科学的目标。明确的目标是人生的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赋予我们前进的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自强需要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。要实现目标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必须立即开始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不要犹豫彷徨。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自强需要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。战胜自我与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是统一的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要想成就自我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就必须战胜自己的犹豫、懒惰和怯懦。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64513" y="22768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64970" y="26804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86789" y="26804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34529" y="306828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脚踏实地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52320" y="306828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08107" y="387492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422053" y="387492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8646809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5610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安徽理工大学寒门学子张峰柔捧得了安徽省第三届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自立自强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励志成才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报效祖国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大学生演讲比赛一等奖奖杯。张峰柔做过许多兼职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从传菜生到服务员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从家教到辅导班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从兼职校就业办公室助理到自己摆地摊卖东西。暑假里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她每天只能睡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为了省车费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无论多远她都骑自行车来回。有一次她竟累得晕倒在路旁。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张峰柔的事迹给了我们怎样的启示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14717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自立才能走向自强并赢得自尊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成长的道路上遇到困难和障碍时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要磨砺坚强意志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脚踏实地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自强不息。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如何做自强不息的人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主要从树立远大目标、脚踏实地、超越自我等角度阐述。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自强需要树立远大目标。我们要树立明确而科学的目标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明确自己究竟要做什么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想获得什么。明确的目标是人生的航标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赋予我们前进的动力。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自强需要脚踏实地。要实现目标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必须立即开始行动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不要犹豫彷徨。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自强需要超越自我。每个人都有自己的弱点和不足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自强的人不是没有弱点的人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而是勇于并善于战胜自己弱点的人。战胜自我与成就自我是统一的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要想成就自我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就必须战胜自己的犹豫、懒惰和怯懦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只有从我做起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每个人变得强大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国家才能更加富强。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某水手在自己的博客中谈道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从现在起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勇敢的水手要扬帆起航了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不管前方有千难万险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狂风暴雨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心中装满家人、朋友的支持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就一定能到达胜利的彼岸。你认为勇敢的水手要到达胜利的彼岸必须具备的条件应该有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明确的航行目标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确定航行的计划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确定航行的路线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顺着风航行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避免逆风航行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要有生活目标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一辈子的目标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一段时期的目标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一个阶段的目标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一个月的目标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一个星期的目标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一个小时的目标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一分钟的目标。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实现理想需要对人生做出规划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实现理想需要根据实际情况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对理想进行调整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实现理想需要脚踏实地、全力以赴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顺其自然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听天由命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小明暗下决心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从现在做起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成为生活的强者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成为时代的弄潮儿。下面对小明的决心认识正确的是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他懂得了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凡事预则立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不预则废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只要明确了目标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树立了理想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就一定能够成功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我们一定会取得成功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他迈出了走向成功的第一步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李耀林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一个与钢筋水泥打了半辈子交道的老实农民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怀揣着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安得广厦千万间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从一名穷乡小子一路奋斗成长为身家过亿的企业家。他想通过自己的努力来摆脱贫困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创造财富。那时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这只是一个遥远的梦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但是他从没有放弃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一步一步地去接近这个梦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直至梦想实现。这给我们的启示有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理想和目标的实现必须落实在具体行动中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要根据自己的主客观条件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制订一蹴而就的计划与目标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我们要从现在开始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奋勇向前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为实现理想而努力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明确目标、树立理想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是保证我们成功的第一步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106</TotalTime>
  <Words>1236</Words>
  <Application>Microsoft Office PowerPoint</Application>
  <PresentationFormat>全屏显示(4:3)</PresentationFormat>
  <Paragraphs>93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主题3</vt:lpstr>
      <vt:lpstr>文档</vt:lpstr>
      <vt:lpstr>自强不息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2019-01-09T08:47:57Z</dcterms:modified>
</cp:coreProperties>
</file>