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  <p:sldId id="283" r:id="rId9"/>
    <p:sldId id="284" r:id="rId10"/>
    <p:sldId id="298" r:id="rId11"/>
    <p:sldId id="299" r:id="rId12"/>
    <p:sldId id="300" r:id="rId13"/>
    <p:sldId id="301" r:id="rId14"/>
    <p:sldId id="30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51" r:id="rId5"/>
    <p:sldLayoutId id="2147483652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package" Target="../embeddings/Microsoft_Office_Word___2.docx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14678" y="1285860"/>
            <a:ext cx="8229600" cy="432048"/>
          </a:xfrm>
        </p:spPr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甘肃白银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岁的小女孩姚启凤热爱芭蕾舞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因家境贫寒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每晚只能在昏暗的路灯下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在父亲捡来的一张毯子上默默地苦练芭蕾舞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风雨无阻。姚启凤身上体现的良好品质有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自强自立、虚荣自负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自卑知耻、平等待人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自尊自信、自强不息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自尊自信、张扬固执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29092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胜人者有力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自胜者强。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自强的关键是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战胜自我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依靠父母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发挥特长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35088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清华大学的校训是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厚德载物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。要做到自强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首先要自立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必须要战胜自我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超越自我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要有坚强的意志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经得起生活的磨砺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要有正确的人生目标并矢志不渝地追求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249943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【健全心理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我走向了坚强】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成长的过程是苦涩的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但更充满快乐和收获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请你看看我在七年级时的日记吧。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日记一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和小学相比现在学习科目增多了、难度加大了。虽然进入初中已经三周了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但我仍然感觉难以适应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亚历山大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经过老师的开导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我终于懂得了要这样面对学习压力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日记二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凭着不服输的精神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经过一段时间的磨砺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我在各方面都取得了长足的进步。这极大地增强了我的自信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我的青春迈向正常的轨道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请你围绕自信、自强各写一条青春寄语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共勉吧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3717032"/>
            <a:ext cx="8247378" cy="2808312"/>
            <a:chOff x="645102" y="3096364"/>
            <a:chExt cx="8247378" cy="2808312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3096364"/>
              <a:ext cx="8247378" cy="2808312"/>
              <a:chOff x="645102" y="2099285"/>
              <a:chExt cx="8247378" cy="2808312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2099285"/>
                <a:ext cx="8247378" cy="24928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224330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3489032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明确学习意义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培养学习兴趣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调整自我期望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学会自我疏导等。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答出两点即可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略。寄语围绕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自信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自强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的主题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观点正确、积极向上、语言通顺即可。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0992666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7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作为九年级的学生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每个人都面临着考试的压力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面临着对未来升学甚至职业的选择。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信箱给好朋友小华写了这样一封信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本学期以来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我的考试成绩总是不如人意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看来我真的一无是处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将来很可能一事无成。我感到很灰心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真想现在就辍学打工挣钱算了。小华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我该怎么办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如果你是小华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请你综合运用所学知识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给小明回一封信。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只需列出要点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3861048"/>
            <a:ext cx="8247378" cy="2664296"/>
            <a:chOff x="645102" y="3240380"/>
            <a:chExt cx="8247378" cy="2664296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3240380"/>
              <a:ext cx="8247378" cy="2664296"/>
              <a:chOff x="645102" y="2243301"/>
              <a:chExt cx="8247378" cy="2664296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2243301"/>
                <a:ext cx="8247378" cy="234886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231530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3541738"/>
              <a:ext cx="774420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要正确认识和评价自己。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要树立自信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超越自卑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不断走向成功。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要保持乐观的心态。</a:t>
              </a:r>
              <a:r>
                <a:rPr lang="en-US" altLang="zh-CN" sz="2000" dirty="0"/>
                <a:t>(4)</a:t>
              </a:r>
              <a:r>
                <a:rPr lang="zh-CN" altLang="zh-CN" sz="2000" dirty="0"/>
                <a:t>要正确对待挫折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以正确的方法克服困难。</a:t>
              </a:r>
              <a:r>
                <a:rPr lang="en-US" altLang="zh-CN" sz="2000" dirty="0"/>
                <a:t>(5)</a:t>
              </a:r>
              <a:r>
                <a:rPr lang="zh-CN" altLang="zh-CN" sz="2000" dirty="0"/>
                <a:t>要磨砺坚强意志。</a:t>
              </a:r>
              <a:r>
                <a:rPr lang="en-US" altLang="zh-CN" sz="2000" dirty="0"/>
                <a:t>(6)</a:t>
              </a:r>
              <a:r>
                <a:rPr lang="zh-CN" altLang="zh-CN" sz="2000" dirty="0"/>
                <a:t>要珍惜受教育的权利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履行受教育的义务。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任意四点即可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其他答案言之有理也可</a:t>
              </a:r>
              <a:r>
                <a:rPr lang="en-US" altLang="zh-CN" sz="2000" dirty="0"/>
                <a:t>)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1105920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0217109"/>
              </p:ext>
            </p:extLst>
          </p:nvPr>
        </p:nvGraphicFramePr>
        <p:xfrm>
          <a:off x="508000" y="1028185"/>
          <a:ext cx="8128000" cy="5055629"/>
        </p:xfrm>
        <a:graphic>
          <a:graphicData uri="http://schemas.openxmlformats.org/presentationml/2006/ole">
            <p:oleObj spid="_x0000_s1032" name="文档" r:id="rId3" imgW="3839157" imgH="23868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漫画作者许铃通过一组漫画展现了留守儿童的生活情景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在父母不在家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缺少父母关爱的情况下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孩子们没有怨天尤人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没有自暴自弃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用自己一双幼小的手包揽着家务和农活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自己照顾自己。这些情景告诉我们中学生应该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自尊、自傲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不做有损人格的事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培养自尊、自信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克服自负和自卑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克服依赖心理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脱离父母独自生活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学会自立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懂得管理和安排自己的生活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19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八年级学生小丁在放学回家的路上智救落水儿童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被救儿童的父母十分感激他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同学们佩服他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学校表彰他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小丁感到非常自豪和快乐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这是由于小丁的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得到了满足。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虚荣心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自负感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4" name="五边形 5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3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4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5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6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7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8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9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10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1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12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13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14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山东滨州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观察漫画《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小公主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上大学》。你想对漫画中的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小公主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小公主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上大学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这支浩浩荡荡的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送学大军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令人羡慕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希望你能告别依赖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走向自立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你要学会自立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拒绝家长的任何帮助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将来我考上大学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也让家人这样送我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0657487"/>
              </p:ext>
            </p:extLst>
          </p:nvPr>
        </p:nvGraphicFramePr>
        <p:xfrm>
          <a:off x="508000" y="2010612"/>
          <a:ext cx="8128000" cy="1963090"/>
        </p:xfrm>
        <a:graphic>
          <a:graphicData uri="http://schemas.openxmlformats.org/presentationml/2006/ole">
            <p:oleObj spid="_x0000_s2052" name="文档" r:id="rId15" imgW="3839157" imgH="926805" progId="Word.Document.12">
              <p:embed/>
            </p:oleObj>
          </a:graphicData>
        </a:graphic>
      </p:graphicFrame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2" y="2332272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漫画中的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小公主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很显然缺少自立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凡事过于依赖他人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所以应该告诉她要告别依赖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走向自立。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三项不符合漫画内容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项是符合题意的选项。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五边形 3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7" name="流程图: 可选过程 76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十岁盲童刘浩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看不见钢琴上的黑白键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更看不见自己面前的五线谱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却登上了德国舒曼国际青少年钢琴大赛的领奖台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。同学们探讨其成功秘诀时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看法不一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乐观向上的人生态度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在竞争中博取评委同情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自强不息的执着追求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不屈于逆境的顽强意志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3746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721929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刘浩获奖靠的是实力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所以②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在竞争中博取评委同情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观点错误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排除包含②的选项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项正确。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流程图: 可选过程 53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5" name="流程图: 可选过程 54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6" name="流程图: 可选过程 55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7" name="流程图: 可选过程 56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" name="流程图: 可选过程 57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9" name="流程图: 可选过程 58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自强是一种美好的道德品质。以下属于自强表现的是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刚愎自用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固执己见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好高骛远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一意孤行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唯我独尊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孤芳自赏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志存高远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执着追求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五边形 3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TextBox 28"/>
                <p:cNvSpPr txBox="1"/>
                <p:nvPr/>
              </p:nvSpPr>
              <p:spPr>
                <a:xfrm>
                  <a:off x="8371094" y="43746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2" y="2721929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三项是自负的表现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项志存高远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执着追求属于自强的表现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所以是符合题意的选项。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1" name="组合 6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3" name="五边形 6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4" name="五边形 6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5" name="燕尾形 6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每到放学时间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学生家长们开着汽车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骑着三轮车、自行车等交通工具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早早等在学校门口准备接孩子回家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导致周边交通一片混乱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这一现象被称为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中国式接送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中国式接送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体现了家长对孩子全部的爱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能根除孩子身边的安全隐患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会导致孩子交往能力的丧失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不利于培养孩子的自立精神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辽宁卫视真人秀节目《归来》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客观地反映了一些留守儿童因情感缺失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变得自卑、霸道、暴力、花钱大手大脚、沉迷网络等生活现状。你对这些留守儿童的正确建议是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培养良好的生活情趣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坚决远离网络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培养积极向上的人生态度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做自尊的人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培养自立和自负的品质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提高人格魅力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要做一个自爱的人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拒绝参加任何活动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155</TotalTime>
  <Words>1383</Words>
  <Application>Microsoft Office PowerPoint</Application>
  <PresentationFormat>全屏显示(4:3)</PresentationFormat>
  <Paragraphs>276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2019-01-09T08:47:50Z</dcterms:modified>
</cp:coreProperties>
</file>