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4" r:id="rId3"/>
    <p:sldId id="265" r:id="rId4"/>
    <p:sldId id="278" r:id="rId5"/>
    <p:sldId id="295" r:id="rId6"/>
    <p:sldId id="281" r:id="rId7"/>
    <p:sldId id="282" r:id="rId8"/>
    <p:sldId id="28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知识构建导图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51" r:id="rId5"/>
    <p:sldLayoutId id="2147483652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71736" y="1857364"/>
            <a:ext cx="8229600" cy="432048"/>
          </a:xfrm>
        </p:spPr>
        <p:txBody>
          <a:bodyPr/>
          <a:lstStyle/>
          <a:p>
            <a:r>
              <a:rPr lang="zh-CN" altLang="en-US" dirty="0"/>
              <a:t>单元</a:t>
            </a:r>
            <a:r>
              <a:rPr lang="zh-CN" altLang="en-US" dirty="0" smtClean="0"/>
              <a:t>整合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88032513"/>
              </p:ext>
            </p:extLst>
          </p:nvPr>
        </p:nvGraphicFramePr>
        <p:xfrm>
          <a:off x="508000" y="1129029"/>
          <a:ext cx="8128000" cy="4853942"/>
        </p:xfrm>
        <a:graphic>
          <a:graphicData uri="http://schemas.openxmlformats.org/presentationml/2006/ole">
            <p:oleObj spid="_x0000_s1031" name="文档" r:id="rId3" imgW="3839157" imgH="22925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流程图: 可选过程 14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山东泰安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十三年来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在格桑德吉的努力下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门巴族孩子从最初失学率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变成今天入学率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。她教的孩子有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名考上大学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多名考上大专、中专。村民们亲切地称她为门巴族的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护梦人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。这表明门巴族的乡亲们都认同这样的道理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学习是成才的阶梯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受教育能够改变人们的生活和命运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知识让人生更亮丽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教育能为人的一生幸福奠定基础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9" name="五边形 3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61" name="组合 6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63" name="五边形 6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5" name="燕尾形 6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62" name="矩形 6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流程图: 可选过程 32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福建福州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小斌在做作业时遇到了难题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他向班上同学请教。此时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下列同学的言行值得点赞的是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别来烦我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影响我的学习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咱们是兄弟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拿去抄吧。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你真笨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我懒得理你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你真认真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我教你做吧。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2" name="组合 2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4" name="五边形 2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3" name="矩形 2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3132611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流程图: 可选过程 41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7" name="流程图: 可选过程 46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湖南郴州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央视新舞台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献给最美乡村教师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中央电视台和光明日报社共同举办的大型公益活动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寻找最美乡村老师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用真挚的感情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真实记录乡村教师无私奉献、甘为人梯的精神品格。这种品格正是教师职业的诠释。可见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是人类文明的传递者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肩负着教书育人的重要职责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对人类文明做的贡献值得我们尊敬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都是学生的良师益友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8" name="五边形 3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0" name="组合 3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9" name="五边形 5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0" name="燕尾形 5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1" name="矩形 4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4827744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流程图: 可选过程 65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7" name="流程图: 可选过程 66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8" name="流程图: 可选过程 67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9" name="流程图: 可选过程 68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0" name="流程图: 可选过程 69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" name="流程图: 可选过程 70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157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山西中考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有一天下午活动时间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四位初中生到学校心理咨询室倾诉了各自的烦恼。下列哪一种表现是闭锁心理呢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我与同学关系比较紧张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总怀疑别人欺负自己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经常吵架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现在大家都不理我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上了初中后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我的性格越来越孤僻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不想与别人交往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情绪越来越低落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在公众场合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我总感到害羞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紧张冒汗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说不上话来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我对物理老师有意见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上物理课注意力就是集中不起来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成绩明显受到了影响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68427" y="4043848"/>
            <a:ext cx="8247377" cy="2481496"/>
            <a:chOff x="645102" y="1984591"/>
            <a:chExt cx="8247377" cy="2481496"/>
          </a:xfrm>
        </p:grpSpPr>
        <p:grpSp>
          <p:nvGrpSpPr>
            <p:cNvPr id="23" name="组合 22"/>
            <p:cNvGrpSpPr/>
            <p:nvPr/>
          </p:nvGrpSpPr>
          <p:grpSpPr>
            <a:xfrm>
              <a:off x="645102" y="1984591"/>
              <a:ext cx="8247377" cy="2481496"/>
              <a:chOff x="645102" y="-60608"/>
              <a:chExt cx="8247377" cy="2481496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645102" y="-60608"/>
                <a:ext cx="8247377" cy="2164488"/>
                <a:chOff x="645102" y="-60608"/>
                <a:chExt cx="8247377" cy="2164488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5102" y="-60608"/>
                  <a:ext cx="8247377" cy="216448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8371094" y="4781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860242" y="2332272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en-US" altLang="zh-CN" sz="2000" dirty="0"/>
                <a:t>A</a:t>
              </a:r>
              <a:r>
                <a:rPr lang="zh-CN" altLang="zh-CN" sz="2000" dirty="0"/>
                <a:t>项是多疑的表现</a:t>
              </a:r>
              <a:r>
                <a:rPr lang="en-US" altLang="zh-CN" sz="2000" dirty="0"/>
                <a:t>,C</a:t>
              </a:r>
              <a:r>
                <a:rPr lang="zh-CN" altLang="zh-CN" sz="2000" dirty="0"/>
                <a:t>项是过度紧张的表现</a:t>
              </a:r>
              <a:r>
                <a:rPr lang="en-US" altLang="zh-CN" sz="2000" dirty="0"/>
                <a:t>,D</a:t>
              </a:r>
              <a:r>
                <a:rPr lang="zh-CN" altLang="zh-CN" sz="2000" dirty="0"/>
                <a:t>项是没有正确处理好与老师的关系的表现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这些都不属于闭锁心理。只有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项性格孤僻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不想与别人交往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才属于闭锁心理的表现。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1" name="组合 3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4" name="五边形 3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1260719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流程图: 可选过程 47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9" name="流程图: 可选过程 48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0" name="流程图: 可选过程 49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1" name="流程图: 可选过程 50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2" name="流程图: 可选过程 51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3" name="流程图: 可选过程 52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山东临沂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你喜欢与下列哪些人交朋友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李林品学兼优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待人真诚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尊敬师长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团结同学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王小丽学习好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喜欢独来独往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不愿与人合作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王虎喜欢给别人起外号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并乱叫一气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张帆为人热情、大度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不太计较同学间的小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68427" y="4043848"/>
            <a:ext cx="8247377" cy="2481496"/>
            <a:chOff x="645102" y="1984591"/>
            <a:chExt cx="8247377" cy="2481496"/>
          </a:xfrm>
        </p:grpSpPr>
        <p:grpSp>
          <p:nvGrpSpPr>
            <p:cNvPr id="23" name="组合 22"/>
            <p:cNvGrpSpPr/>
            <p:nvPr/>
          </p:nvGrpSpPr>
          <p:grpSpPr>
            <a:xfrm>
              <a:off x="645102" y="1984591"/>
              <a:ext cx="8247377" cy="2481496"/>
              <a:chOff x="645102" y="-60608"/>
              <a:chExt cx="8247377" cy="2481496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645102" y="-60608"/>
                <a:ext cx="8247377" cy="2164488"/>
                <a:chOff x="645102" y="-60608"/>
                <a:chExt cx="8247377" cy="2164488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5102" y="-60608"/>
                  <a:ext cx="8247377" cy="216448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8371094" y="4781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860242" y="2332272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②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王小丽学习好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喜欢独来独往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不愿与人合作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这样的人不好交往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不可取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③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王虎喜欢给别人起外号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并乱叫一气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会伤害他人自尊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也不可取。所以排除包含②或③的选项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只有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项是正确的。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1" name="组合 3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4" name="五边形 3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5030698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流程图: 可选过程 64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6" name="流程图: 可选过程 65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7" name="流程图: 可选过程 66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8" name="流程图: 可选过程 67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9" name="流程图: 可选过程 68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0" name="流程图: 可选过程 69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351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山东淄博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小林踢足球时不小心扭伤了脚踝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需要住院治疗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他心情糟糕极了。住院期间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同学们不仅帮助他补习功课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还邀请他病好了一起参加球赛。同学们的支持和鼓励使小林获得了力量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他积极配合治疗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得以早日康复出院。这说明友情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有助于我们增长智慧和才干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给我们温暖和力量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让我们知难而进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是任何事业成功的必要条件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只有理解和宽容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没有摩擦和争执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68427" y="4043848"/>
            <a:ext cx="8247377" cy="2481496"/>
            <a:chOff x="645102" y="1984591"/>
            <a:chExt cx="8247377" cy="2481496"/>
          </a:xfrm>
        </p:grpSpPr>
        <p:grpSp>
          <p:nvGrpSpPr>
            <p:cNvPr id="23" name="组合 22"/>
            <p:cNvGrpSpPr/>
            <p:nvPr/>
          </p:nvGrpSpPr>
          <p:grpSpPr>
            <a:xfrm>
              <a:off x="645102" y="1984591"/>
              <a:ext cx="8247377" cy="2481496"/>
              <a:chOff x="645102" y="-60608"/>
              <a:chExt cx="8247377" cy="2481496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645102" y="-60608"/>
                <a:ext cx="8247377" cy="2164488"/>
                <a:chOff x="645102" y="-60608"/>
                <a:chExt cx="8247377" cy="2164488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5102" y="-60608"/>
                  <a:ext cx="8247377" cy="216448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8371094" y="4781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860242" y="2332272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本题结合友情的实例考查对友情的作用、意义的认识能力。朋友能带给我们温暖、支持和力量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友情照亮我们的生活之路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据此可知</a:t>
              </a:r>
              <a:r>
                <a:rPr lang="en-US" altLang="zh-CN" sz="2000" dirty="0"/>
                <a:t>,B</a:t>
              </a:r>
              <a:r>
                <a:rPr lang="zh-CN" altLang="zh-CN" sz="2000" dirty="0"/>
                <a:t>项正确且符合题意。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项与题意不符</a:t>
              </a:r>
              <a:r>
                <a:rPr lang="en-US" altLang="zh-CN" sz="2000" dirty="0"/>
                <a:t>,C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两项观点均过于绝对化。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1" name="组合 3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4" name="五边形 3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6919273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147</TotalTime>
  <Words>818</Words>
  <Application>Microsoft Office PowerPoint</Application>
  <PresentationFormat>全屏显示(4:3)</PresentationFormat>
  <Paragraphs>101</Paragraphs>
  <Slides>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主题3</vt:lpstr>
      <vt:lpstr>文档</vt:lpstr>
      <vt:lpstr>单元整合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2019-01-09T08:49:09Z</dcterms:modified>
</cp:coreProperties>
</file>