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80" r:id="rId6"/>
    <p:sldId id="278" r:id="rId7"/>
    <p:sldId id="279" r:id="rId8"/>
    <p:sldId id="265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package" Target="../embeddings/Microsoft_Office_Word___3.docx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643174" y="1785926"/>
            <a:ext cx="8229600" cy="432048"/>
          </a:xfrm>
        </p:spPr>
        <p:txBody>
          <a:bodyPr/>
          <a:lstStyle/>
          <a:p>
            <a:r>
              <a:rPr lang="zh-CN" altLang="zh-CN" dirty="0"/>
              <a:t>行为要讲礼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伏尔泰曾说过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通向心灵的大路是你的耳朵。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要想处理好人际关系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就要善于倾听。在倾听的过程中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有耐心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神情专注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虚心地接受讲话人的所有观点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取人之长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补己之短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经常与讲话人进行目光交流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好言相待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舒心暖怀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恶语伤人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结怨招灾。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这句格言说明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谦虚恭敬的言行举止是相互尊重、有效沟通、增进友情的必要条件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傲慢粗鲁的言语动作是导致敌意、妨碍沟通、恶化关系的重要因素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对任何人我们都应笑脸相迎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绝对顺从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是否讲究文明礼貌在人际交往中会导致不同的结果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3703698"/>
            <a:ext cx="8247378" cy="2821646"/>
            <a:chOff x="645102" y="3083030"/>
            <a:chExt cx="8247378" cy="2821646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3083030"/>
              <a:ext cx="8247378" cy="2821646"/>
              <a:chOff x="645102" y="2085951"/>
              <a:chExt cx="8247378" cy="2821646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2085951"/>
                <a:ext cx="8247378" cy="25062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223241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3478315"/>
              <a:ext cx="774420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与人交往时不能做到文明礼貌。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①在与人交谈时要表现出自己的真诚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语气亲切、平和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不盛气凌人。②讲话要注意分清场合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掌握分寸。③交谈时要目中有人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善于交流和倾听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而不是只顾自己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把自己的意志强加于人。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大家都不喜欢与小峰交往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小峰为此很苦恼。下面是发生在小峰身上的一组生活场景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在小组合作学习中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小峰总是喋喋不休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还经常打断其他同学的发言。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自习课上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小明问小峰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请问这道题怎么做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这么简单的题都不会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小刚将新买的书包给小峰看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怎么这么难看啊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小峰身上存在哪些问题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解决问题的方案有哪些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6355700"/>
              </p:ext>
            </p:extLst>
          </p:nvPr>
        </p:nvGraphicFramePr>
        <p:xfrm>
          <a:off x="508000" y="1915609"/>
          <a:ext cx="8128000" cy="3280781"/>
        </p:xfrm>
        <a:graphic>
          <a:graphicData uri="http://schemas.openxmlformats.org/presentationml/2006/ole">
            <p:oleObj spid="_x0000_s1033" name="文档" r:id="rId5" imgW="3839157" imgH="1548996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474302" y="2165514"/>
            <a:ext cx="116570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仪表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大方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68554" y="3469754"/>
            <a:ext cx="116570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85188" y="4741336"/>
            <a:ext cx="116570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得体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2179481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2057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金鱼的故事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有一个渔夫捕到一条金鱼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它的色彩有如黄金一般夺目。于是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渔夫把金鱼献给了国王。国王很高兴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不仅赏赐了渔夫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还把金鱼放进了华美的鱼缸。说来也奇怪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自从那条金鱼来了之后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整个皇宫就弥漫着臭气。后来国王找到精通金鱼语言的人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才弄清事实。原来这条金鱼经常贬损、咒骂其他的金鱼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所以它一张口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就会散发臭气。国王马上派人把金鱼扔进臭水沟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像它这样的金鱼根本就不配待在这圣洁的皇宫中。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金鱼的故事给我们什么启迪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金鱼的故事提醒我们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语言文明是有礼貌的体现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有助于提升自身的修养和人际交往的能力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语言粗鲁、肮脏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则会贬低自己的身价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遭到唾弃。在与人交谈时要表现出自己的真诚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语气亲切、平和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不盛气凌人。学会使用礼貌用语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谈吐文雅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不讲脏话、粗话。讲话要注意分清场合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掌握分寸。交谈时要目中有人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善于交流和倾听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而不是只顾自己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把自己的意志强加于人。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6945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如何做到讲文明、有礼貌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礼貌待人要通过外在的仪表、言谈、举止等方面表现出来。文明礼貌主要体现在仪表大方、语言文明、行为得体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讲文明、有礼貌首先要做到上述要求。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礼貌待人要通过外在的仪表、言谈、举止等方面表现出来。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讲礼貌要仪表大方。我们待人时应注意眼神专注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表情温和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仪容整洁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服饰得体。点滴的细节可以体现出对他人的重视和尊敬。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讲礼貌要语言文明。在与人交谈时要表现出自己的真诚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学会使用礼貌用语。讲话要注意分清场合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掌握分寸。交谈中要目中有人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善于交流和倾听。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讲礼貌要行为得体。我们的行为举止要文明、优雅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坐有坐相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站有站相。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如何做到语言文明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语言文明能使人交往和谐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为人际关系增色。作为文明礼貌的基本要求之一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我们应努力做到。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在与人交谈时要表现出自己的真诚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语气亲切、平和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不盛气凌人。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学会使用礼貌用语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谈吐文雅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不讲脏话、粗话。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讲话要注意分清场合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掌握分寸。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交谈时要目中有人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善于交流和倾听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而不是只顾自己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把自己的意志强加于人。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639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下面是阳阳所在班级中一些同学的言行举止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其中不符合文明礼貌要求的是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小燕仪表端庄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着装得体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讲究卫生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小刚在升国旗仪式上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与同学相互打闹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小亮得到同学帮助后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真诚地说一声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小雪进老师办公室之前先敲门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经允许后才进入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语言文明能使交往和谐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为人际关系增色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在待人接物中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要学会使用礼貌用语。礼貌用语的具体要求有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说话和气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不强词夺理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盛气凌人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说大话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要谦逊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尊重对方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谈吐文雅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不说脏话、粗话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7713155"/>
              </p:ext>
            </p:extLst>
          </p:nvPr>
        </p:nvGraphicFramePr>
        <p:xfrm>
          <a:off x="508000" y="2071734"/>
          <a:ext cx="8128000" cy="2275704"/>
        </p:xfrm>
        <a:graphic>
          <a:graphicData uri="http://schemas.openxmlformats.org/presentationml/2006/ole">
            <p:oleObj spid="_x0000_s3078" name="文档" r:id="rId3" imgW="3839157" imgH="1074792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89</TotalTime>
  <Words>1403</Words>
  <Application>Microsoft Office PowerPoint</Application>
  <PresentationFormat>全屏显示(4:3)</PresentationFormat>
  <Paragraphs>101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行为要讲礼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2019-01-09T08:48:51Z</dcterms:modified>
</cp:coreProperties>
</file>