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8" r:id="rId6"/>
    <p:sldId id="265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2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00496" y="1214422"/>
            <a:ext cx="8229600" cy="432048"/>
          </a:xfrm>
        </p:spPr>
        <p:txBody>
          <a:bodyPr/>
          <a:lstStyle/>
          <a:p>
            <a:r>
              <a:rPr lang="zh-CN" altLang="zh-CN" dirty="0"/>
              <a:t>寻找自信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一位网友上网时捡到了一个提问漂流瓶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下面是提问的内容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我是七年级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今天我有个问题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看有没有好心人可以帮帮我。上初中以来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我真的压力好大。我知道自己其实可以学得比现在更好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读小学时我的成绩都是名列前茅的。但自从连续几次的考试我都考得不够理想以后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我就像变了一个人。每当我有哪件事做得稍好点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我就会想到班里的那些尖子生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他们肯定会做得比我更好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我根本就不算什么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这就好像自己给自己泼了一盆冷水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刚积累的一点自信又消失了。我很苦闷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请捡到此瓶的人帮帮我吧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七年级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小刘同学遇到了什么问题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如果你是捡到此瓶的网友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对待这样的问题请你告诉他应该怎么做。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4221088"/>
            <a:ext cx="8247378" cy="2304256"/>
            <a:chOff x="645102" y="3600420"/>
            <a:chExt cx="8247378" cy="2304256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3600420"/>
              <a:ext cx="8247378" cy="2304256"/>
              <a:chOff x="645102" y="2603341"/>
              <a:chExt cx="8247378" cy="2304256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2603341"/>
                <a:ext cx="8247378" cy="19888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273196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984414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小刘同学遇到的问题主要是他不相信自身的潜力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从而产生自卑。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要学会树立和增强自己的自信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要有积极的人生态度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全面认识自己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在实践中逐渐积累自信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不断反思与自省。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自信就要有积极的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认识自己。我们要对自己的能力有全面的了解。充分了解、把握和积极运用自己的能力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可以帮助我们获得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中逐渐积累起来的。我们可以积极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汲取教训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主动调整自己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从而转败为胜。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自信需要不断地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。看看自己走的道路是否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有没有改进的空间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自己持有的信念有没有什么误区等。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59222" y="185571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20072" y="185571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4124" y="266782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21547" y="308239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6818" y="348343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72079" y="387193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572000" y="387193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20584" y="425522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6153326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189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小泽征尔是世界著名的交响乐指挥家。在一次世界优秀指挥家大赛的决赛中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他按照评委会给的乐谱指挥演奏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敏锐地发现了不和谐的声音。起初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他以为是乐队演奏出了错误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就停下来重新演奏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但还是不对。他觉得是乐谱有问题。这时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在场的作曲家和评委会的权威人士坚持说乐谱绝对没有问题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是他错了。面对一大批音乐大师和权威人士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他思考再三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最后斩钉截铁地大声说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一定是乐谱错了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话音刚落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评委席上的评委们立即站起来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报以热烈的掌声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祝贺他大赛夺魁。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小泽征尔大赛夺魁来源于什么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这给我们带来什么启示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117634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来源于自信。这启示我们要树立自信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培养自信心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做一个自信的人。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如何树立自信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主要阐述树立自信的方法和途径。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自信就要有积极的人生态度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全面认识自己。要对自己的能力有全面的了解。充分了解、把握和积极运用自己的能力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可以帮助我们获得自信。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自信是在实践中逐渐积累起来的。经过实践磨炼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我们会积累经验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历练出刚强坚毅的性格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培养出百折不挠的精神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从而使我们更加自信。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自信需要不断地反思与自省。看看自己走的道路是否正确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有没有改进的空间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自己持有的信念有没有什么误区等。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针对下面漫画中左边人物的行为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下列认识正确的是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他们应该相信相术之说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给自己增添信心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就业压力大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他们可以借此安慰自己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他们应该努力增强自身实力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自己争取就业机会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他们应该乐观面对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高估自己的实力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增强信心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2453706"/>
              </p:ext>
            </p:extLst>
          </p:nvPr>
        </p:nvGraphicFramePr>
        <p:xfrm>
          <a:off x="508000" y="1639686"/>
          <a:ext cx="8128000" cy="2285790"/>
        </p:xfrm>
        <a:graphic>
          <a:graphicData uri="http://schemas.openxmlformats.org/presentationml/2006/ole">
            <p:oleObj spid="_x0000_s2054" name="文档" r:id="rId3" imgW="3839157" imgH="1079833" progId="Word.Document.12">
              <p:embed/>
            </p:oleObj>
          </a:graphicData>
        </a:graphic>
      </p:graphicFrame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我能行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的态度就是自信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自信是成功的助推器。你认为下列有助于自信者成功的心理品质有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面对困难与失败不轻言放弃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看重自己解决问题的能力而不计名利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对待表扬与嘉奖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沾沾自喜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忘乎所以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对人对事保持乐观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不感情用事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黄美廉教授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美国加州大学艺术博士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一位自小就患脑性麻痹的病人。有人问起她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你怎么看自己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黄美廉说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我只看我所有的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不看我所没有的。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这告诉我们建立自信心的基础是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发现自己的优点和长处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别人的缺点和不足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自己的缺点和不足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别人的优点和长处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5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升入初中的第一次考试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小李同学考了班级的第一名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老师表扬他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家长夸奖他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同学们羡慕他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慢慢地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他觉得班上的同学都不如他。下列说法正确的是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这是自负心理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过高估计自己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这对小李的成长不利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他无法形成对自己的正确评价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这不是自信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是自以为是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看不到自己的缺点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95</TotalTime>
  <Words>1230</Words>
  <Application>Microsoft Office PowerPoint</Application>
  <PresentationFormat>全屏显示(4:3)</PresentationFormat>
  <Paragraphs>102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主题3</vt:lpstr>
      <vt:lpstr>文档</vt:lpstr>
      <vt:lpstr>寻找自信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2019-01-09T08:48:15Z</dcterms:modified>
</cp:coreProperties>
</file>