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28926" y="1285860"/>
            <a:ext cx="8229600" cy="432048"/>
          </a:xfrm>
        </p:spPr>
        <p:txBody>
          <a:bodyPr/>
          <a:lstStyle/>
          <a:p>
            <a:r>
              <a:rPr lang="zh-CN" altLang="zh-CN" dirty="0"/>
              <a:t>友善待人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4725144"/>
            <a:ext cx="8247378" cy="1800200"/>
            <a:chOff x="645102" y="4104476"/>
            <a:chExt cx="8247378" cy="1800200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104476"/>
              <a:ext cx="8247378" cy="1800200"/>
              <a:chOff x="645102" y="3107397"/>
              <a:chExt cx="8247378" cy="1800200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107397"/>
                <a:ext cx="8247378" cy="14847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224422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470322"/>
              <a:ext cx="774420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善待他人就是善待自己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在生活中应处处与人为善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我们在帮助他人的同时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也能收获快乐。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17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在一场激烈的战斗中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连长忽然发现一架敌机向他俯冲下来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可他并没有立刻卧倒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而是一个鱼跃飞身将离他四米远的小战士压在了身下。一声巨响过后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连长回头一看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顿时惊呆了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刚才自己所在的那个位置被炸成了一个大坑。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这个故事揭示了一个什么道理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友善待人需要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的心。内心善良的人必定真诚待人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没有虚假或伪装的成分。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终将遭到人们的唾弃。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友善待人当从点滴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做起。只要我们都伸出手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做出小小的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就能凝聚成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的人际关系。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要友善地对待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。与不相识的人交往时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我们应该心存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礼敬、尊重他人。要友善地对待社会上的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以恰当的方式表达对他们的尊重和关爱。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37588" y="18557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88882" y="22659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表里如一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0802" y="226598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伪善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80994" y="30716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276730" y="346292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429145" y="346292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899130" y="387954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32873" y="426060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67110" y="467738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9741983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2057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岁小男孩小吴患了败血症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骨髓移植手术费还差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万元。父亲心急如焚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抱着试试看的心情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选择一些陌生的手机号码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一连发出数百条求救短信。其中乐清老板郑建业收到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求救短信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经几番核实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给素不相识的小吴寄去了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万元救命钱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使手术得以顺利进行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千里善缘一线牵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你是怎样理解这句话的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6508933"/>
              </p:ext>
            </p:extLst>
          </p:nvPr>
        </p:nvGraphicFramePr>
        <p:xfrm>
          <a:off x="508000" y="2850734"/>
          <a:ext cx="8128000" cy="1936199"/>
        </p:xfrm>
        <a:graphic>
          <a:graphicData uri="http://schemas.openxmlformats.org/presentationml/2006/ole">
            <p:oleObj spid="_x0000_s3080" name="文档" r:id="rId5" imgW="3839157" imgH="914563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3713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让两个素昧平生的人互相感受着同样一件事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挽救了一个宝贵的生命。说是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我本善良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怎样做到友善待人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主要考查友善待人的做法。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友善待人需要真诚的心。要做到发自内心地关心、爱护他人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表里如一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没有虚假或伪装的成分。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友善待人当从点滴小事做起。我们对他人的帮助应该从小处着手。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要友善地对待所有人。无论是身边的亲友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还是素不相识的人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我们都应友善对待。要友善地对待社会上的弱势群体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以恰当的方式表达对他们的尊重和关爱。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与陌生人交往是我们人际交往中不可缺少的一部分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与陌生人交往时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要与人为善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要选择好对陌生人的称呼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不要与陌生人交谈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要冷淡地对待陌生人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下列描述中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体现了善待他人精神的是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老吾老以及人之老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幼吾幼以及人之幼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他在背后说我的坏话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我一定要找机会报复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老师总批评我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肯定是看我不顺眼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故意找我的茬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爸爸去外地工作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两个月都没打过电话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他不爱我了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陈光标在金融风暴中坚持行善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半年捐款过亿元。他不但高调做慈善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做完慈善后的宣传更是高调。对此认识不正确的是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善良是人最宝贵的品质之一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善良需要真诚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慈善需要从小事做起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勿以善小而不为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没有宣传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就不可能有人来做慈善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8"/>
                <p:cNvSpPr txBox="1"/>
                <p:nvPr/>
              </p:nvSpPr>
              <p:spPr>
                <a:xfrm>
                  <a:off x="8371094" y="448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慈善宣传有利于弘扬慈善精神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倡导与人为善。本题为逆向选择题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频频发生的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诈捐门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是对公益慈善事业的亵渎。这些事件从善良的角度告诉我们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善良需要真诚的心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真正的善良是发自内心对他人的真挚情感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捐款只是某些人扩大社会影响的一种手段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伪善终将遭到人们的唾弃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善良需要炒作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8"/>
                <p:cNvSpPr txBox="1"/>
                <p:nvPr/>
              </p:nvSpPr>
              <p:spPr>
                <a:xfrm>
                  <a:off x="8371094" y="448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真正的善良是发自内心对他人的真挚情感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诈捐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等伪善行为终将遭到人们的唾弃。故正确答案是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96</TotalTime>
  <Words>936</Words>
  <Application>Microsoft Office PowerPoint</Application>
  <PresentationFormat>全屏显示(4:3)</PresentationFormat>
  <Paragraphs>108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友善待人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2019-01-09T08:43:34Z</dcterms:modified>
</cp:coreProperties>
</file>