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78" r:id="rId7"/>
    <p:sldId id="280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85984" y="1071546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10</a:t>
            </a:r>
            <a:r>
              <a:rPr lang="zh-CN" altLang="zh-CN" dirty="0"/>
              <a:t>课　做一个自信的人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下列能体现自信的诗句是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千金散尽还复来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世事茫茫难自料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春愁黯黯独成眠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桃花潭水深千尺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不及汪伦送我情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眼前多少难甘事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自古男儿当自强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044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有的同学总是不经过自己的努力就放弃追求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还常常原谅自己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希望别人也承认他的无能而降低对他的要求。这就是一种典型的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自卑心理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自负心理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在全校的演讲比赛中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七年级的三位同学在台下准备着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前面的几个不是忘词就是死记硬背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我们班的其他两位也不如我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冠军非我莫属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小颖虽有点紧张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但她不断地暗示自己不要担心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要相信自己一定会取得好成绩的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小迪紧张得手都凉了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心想我胆小、声音也小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可大家非要我来参赛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看别人多优秀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我一定会讲砸了的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根据三个人的心理活动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请你说说他们三人各是什么心理。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这三种心理对他们会有什么影响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1916832"/>
            <a:ext cx="8247378" cy="4608512"/>
            <a:chOff x="645102" y="1296164"/>
            <a:chExt cx="8247378" cy="4608512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1296164"/>
              <a:ext cx="8247378" cy="4608512"/>
              <a:chOff x="645102" y="299085"/>
              <a:chExt cx="8247378" cy="460851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99085"/>
                <a:ext cx="8247378" cy="42930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45398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1667090"/>
              <a:ext cx="7744207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小梦是自负心理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小颖是自信心理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小迪是自卑心理。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自负使我们高估自己的能力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盲目自信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必然招致挫折。自信让我们从容、淡定地应对生活的各种挑战。自信者在困难和挫折面前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不轻言放弃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而是积极进取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调动全部精力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争取最后的成功。自卑让我们漠视自己的能力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销蚀我们的信心和勇气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面对困难畏葸不前。自负者低估甚至无视生活中的困难和实际条件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这会使他们处处碰壁。自卑者夸大困难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畏惧挑战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怀疑自己的能力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也无法达到成功的彼岸。自负和自卑都是自信的误区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都是成功的拦路虎。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立身当自信</a:t>
            </a:r>
          </a:p>
        </p:txBody>
      </p:sp>
    </p:spTree>
    <p:extLst>
      <p:ext uri="{BB962C8B-B14F-4D97-AF65-F5344CB8AC3E}">
        <p14:creationId xmlns:p14="http://schemas.microsoft.com/office/powerpoint/2010/main" xmlns="" val="3335844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自信是相信自己的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。自信是发自内心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是人对自身力量的一种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自信是人生成功的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。相信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有助于自己的成功。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自信要克服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使我们高估自己的能力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盲目自信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必然招致挫折。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让我们漠视自己的能力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销蚀我们的信心和勇气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面对困难畏葸不前。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80994" y="206480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60032" y="206480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6226" y="247112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05940" y="247434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70416" y="287470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助推器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98148" y="287470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27610" y="3666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040577" y="365913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446106" y="3666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72526" y="407642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4872109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有个小男孩头戴球帽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手拿球棒和棒球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全副武装地到自家后院。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我是世界上最伟大的打击手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他自信满满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把球往空中一扔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用力挥棒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但没有打中。他毫不气馁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又往空中一扔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大喊一声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我是最厉害的打击手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他再次挥棒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可惜又落空了。他愣了半晌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仔仔细细地将球棒和棒球检查了一番。他站了起来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又试了一次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这次他仍告诉自己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我是最杰出的打击手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然而他第三次尝试又落空。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他突然跳了起来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原来我是第一流的投手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小男孩的故事告诉我们什么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450113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自信是人生成功的助推器。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有助于自己的成功。自信激励我们相信自己的能力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勇于面对生活中的一切挑战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对自己所做的事满怀信心。自信让我们从容、淡定地应对生活的各种挑战。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为什么自信是人生成功的助推器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主要阐述自信有助于成功。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自信是人生成功的助推器。相信自己行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有助于自己的成功。自信激励我们相信自己的能力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充分发挥自己的所长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敢于面对生活中的一切挑战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对自己所做的事满怀信心。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自信让我们从容、淡定地应对生活的各种挑战。自信者在困难和挫折面前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不轻言放弃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而是积极进取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调动全部精力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争取最后的成功。自信者还可以赢得他人的信赖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自信者可信。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如何理解自信与自卑、自负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自信、自卑和自负都是对自我的一种认识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但自信与自卑、自负是相对立的。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自信是人生成功的助推器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是对自己的一种正确认识和积极鼓励。自信的人既能认识到自己的优点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又能正视自己的缺点。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自负使我们高估自己的能力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盲目自信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必然招致挫折。自卑让我们漠视自己的能力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销蚀我们的信心和勇气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面对困难畏葸不前。脱离实际就容易导致自卑和自负。二者都是自信的误区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是成功的拦路虎。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92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矮个子的人说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浓缩的都是精华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头发稀少的人说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热闹的马路不长草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聪明的脑袋不长毛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。这表现出他们的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710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古希腊物理学家阿基米德曾宣称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给我一个支点和一根足够长的杠杆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我就能撬动地球。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正是这种自信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使他点燃了智慧的火花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阿基米德定律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。这件事说明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自信是成功的助推器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自信是成功的唯一条件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就一定能成功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阿基米德是个大力士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91</TotalTime>
  <Words>1513</Words>
  <Application>Microsoft Office PowerPoint</Application>
  <PresentationFormat>全屏显示(4:3)</PresentationFormat>
  <Paragraphs>108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第10课　做一个自信的人</vt:lpstr>
      <vt:lpstr>立身当自信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2019-01-09T08:48:21Z</dcterms:modified>
</cp:coreProperties>
</file>