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279" r:id="rId3"/>
    <p:sldId id="263" r:id="rId4"/>
    <p:sldId id="277" r:id="rId5"/>
    <p:sldId id="264" r:id="rId6"/>
    <p:sldId id="280" r:id="rId7"/>
    <p:sldId id="281" r:id="rId8"/>
    <p:sldId id="278" r:id="rId9"/>
    <p:sldId id="282" r:id="rId10"/>
    <p:sldId id="265" r:id="rId11"/>
    <p:sldId id="269" r:id="rId12"/>
    <p:sldId id="270" r:id="rId13"/>
    <p:sldId id="271" r:id="rId14"/>
    <p:sldId id="272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09" userDrawn="1">
          <p15:clr>
            <a:srgbClr val="A4A3A4"/>
          </p15:clr>
        </p15:guide>
        <p15:guide id="2" pos="3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5494" autoAdjust="0"/>
  </p:normalViewPr>
  <p:slideViewPr>
    <p:cSldViewPr showGuides="1">
      <p:cViewPr varScale="1">
        <p:scale>
          <a:sx n="85" d="100"/>
          <a:sy n="85" d="100"/>
        </p:scale>
        <p:origin x="-1524" y="-78"/>
      </p:cViewPr>
      <p:guideLst>
        <p:guide orient="horz" pos="709"/>
        <p:guide pos="3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知识归纳整理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1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package" Target="../embeddings/Microsoft_Office_Word___2.docx"/><Relationship Id="rId7" Type="http://schemas.openxmlformats.org/officeDocument/2006/relationships/slide" Target="slide1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4" Type="http://schemas.openxmlformats.org/officeDocument/2006/relationships/slide" Target="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4" Type="http://schemas.openxmlformats.org/officeDocument/2006/relationships/slide" Target="slide1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package" Target="../embeddings/Microsoft_Office_Word___3.docx"/><Relationship Id="rId7" Type="http://schemas.openxmlformats.org/officeDocument/2006/relationships/slide" Target="slide1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Office_Word___1.docx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857488" y="1071546"/>
            <a:ext cx="8229600" cy="432048"/>
          </a:xfrm>
        </p:spPr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11</a:t>
            </a:r>
            <a:r>
              <a:rPr lang="zh-CN" altLang="zh-CN" dirty="0"/>
              <a:t>课　做一个自强的人</a:t>
            </a:r>
          </a:p>
        </p:txBody>
      </p:sp>
    </p:spTree>
    <p:extLst>
      <p:ext uri="{BB962C8B-B14F-4D97-AF65-F5344CB8AC3E}">
        <p14:creationId xmlns:p14="http://schemas.microsoft.com/office/powerpoint/2010/main" xmlns="" val="13148994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>
            <a:spLocks noChangeAspect="1"/>
          </p:cNvSpPr>
          <p:nvPr/>
        </p:nvSpPr>
        <p:spPr>
          <a:xfrm>
            <a:off x="508000" y="1135630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漫画《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训》中家长的做法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能增强未成年人的责任意识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能培养未成年人的自立自强精神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能促进未成年人的健康成长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会助长未成年人的依赖思想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23976623"/>
              </p:ext>
            </p:extLst>
          </p:nvPr>
        </p:nvGraphicFramePr>
        <p:xfrm>
          <a:off x="508000" y="1792701"/>
          <a:ext cx="8128000" cy="2356379"/>
        </p:xfrm>
        <a:graphic>
          <a:graphicData uri="http://schemas.openxmlformats.org/presentationml/2006/ole">
            <p:oleObj spid="_x0000_s2057" name="文档" r:id="rId3" imgW="3839157" imgH="1112959" progId="Word.Document.12">
              <p:embed/>
            </p:oleObj>
          </a:graphicData>
        </a:graphic>
      </p:graphicFrame>
      <p:sp>
        <p:nvSpPr>
          <p:cNvPr id="2" name="流程图: 可选过程 1">
            <a:hlinkClick r:id="rId4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5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6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7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8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五边形 7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10" name="组合 9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1" name="矩形 10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85831290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4" name="矩形 3"/>
          <p:cNvSpPr>
            <a:spLocks noChangeAspect="1"/>
          </p:cNvSpPr>
          <p:nvPr/>
        </p:nvSpPr>
        <p:spPr>
          <a:xfrm>
            <a:off x="508000" y="1135630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目前活跃在文艺舞台上的杨光是一位从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个月大就失明的盲人歌手。他凭借着坚定的信念和坚持不懈的追求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一步一步走向成功。他的成功主要得益于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诚信友爱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自立自强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维护正义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自负自傲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0948338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自强精神的主要表现是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在困难面前不低头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不丧气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能屈能伸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知难而退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自尊自爱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不卑不亢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勇于开拓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积极进取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1728533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吴士宏原来是北京椿树医院的一名护士。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1985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年通过自学考试获得英语专科文凭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IBM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公司做内勤。一年后获培训机会进入销售部门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因工作勤奋屡创佳绩而不断得以提升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直到成为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IBM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公司华南分公司总经理。后来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她进入大型国有企业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TCL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集团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经过不断努力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集团赋予她越来越重的责任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先后担任常务董事、副总裁、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TCL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信息产业集团公司总裁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她不断推进集团发展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铸造自己人生的辉煌。吴士宏从普通护士到出任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TCL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信息产业集团总裁的人生轨迹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人可以从事多种职业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在多种职业上都一定能成功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只有自强不息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积极进取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才能立足社会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不断进步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求得发展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有些人的运气特别好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良好机遇是获得成功的保证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只要有了自强精神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就一定可以成就任何事业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5027290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29296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读漫画《不知所措》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回答问题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不知所措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你赞同漫画中主人公的行为吗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请结合所学的知识说说你的理由。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86119956"/>
              </p:ext>
            </p:extLst>
          </p:nvPr>
        </p:nvGraphicFramePr>
        <p:xfrm>
          <a:off x="508000" y="1639686"/>
          <a:ext cx="8128000" cy="2312682"/>
        </p:xfrm>
        <a:graphic>
          <a:graphicData uri="http://schemas.openxmlformats.org/presentationml/2006/ole">
            <p:oleObj spid="_x0000_s4102" name="文档" r:id="rId3" imgW="3839157" imgH="1091715" progId="Word.Document.12">
              <p:embed/>
            </p:oleObj>
          </a:graphicData>
        </a:graphic>
      </p:graphicFrame>
      <p:sp>
        <p:nvSpPr>
          <p:cNvPr id="8" name="流程图: 可选过程 7">
            <a:hlinkClick r:id="rId4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5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6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7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8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3284984"/>
            <a:ext cx="8247378" cy="3240360"/>
            <a:chOff x="645102" y="2664316"/>
            <a:chExt cx="8247378" cy="3240360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2664316"/>
              <a:ext cx="8247378" cy="3240360"/>
              <a:chOff x="645102" y="1667237"/>
              <a:chExt cx="8247378" cy="3240360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5102" y="1667237"/>
                <a:ext cx="8247378" cy="2924925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1800367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3046267"/>
              <a:ext cx="7744207" cy="2400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(1)</a:t>
              </a:r>
              <a:r>
                <a:rPr lang="zh-CN" altLang="zh-CN" sz="2000" dirty="0"/>
                <a:t>不赞同。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(2)</a:t>
              </a:r>
              <a:r>
                <a:rPr lang="zh-CN" altLang="zh-CN" sz="2000" dirty="0"/>
                <a:t>理由</a:t>
              </a:r>
              <a:r>
                <a:rPr lang="en-US" altLang="zh-CN" sz="2000" dirty="0"/>
                <a:t>:</a:t>
              </a:r>
              <a:r>
                <a:rPr lang="zh-CN" altLang="zh-CN" sz="2000" dirty="0"/>
                <a:t>自强就是要不依赖外力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自力更生。自强的人也是自立的人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我们要做自己生活的主人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自己的事情自己做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不依赖他人。要从身边的事情做起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逐渐从家庭、学校的呵护中走出来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独立面对人生道路上的风雨。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82041788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928794" y="1857364"/>
            <a:ext cx="8229600" cy="432048"/>
          </a:xfrm>
        </p:spPr>
        <p:txBody>
          <a:bodyPr/>
          <a:lstStyle/>
          <a:p>
            <a:r>
              <a:rPr lang="zh-CN" altLang="zh-CN" dirty="0"/>
              <a:t>人生当自强</a:t>
            </a:r>
          </a:p>
        </p:txBody>
      </p:sp>
    </p:spTree>
    <p:extLst>
      <p:ext uri="{BB962C8B-B14F-4D97-AF65-F5344CB8AC3E}">
        <p14:creationId xmlns:p14="http://schemas.microsoft.com/office/powerpoint/2010/main" xmlns="" val="40388173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知识整理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知识概览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自强是一种勇于开拓、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的精神状态和品质。自强是指自己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自我勉励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奋发图强。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自强就是要不依赖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自力更生。自强的人也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我们要做自己生活的主人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自己的事情自己做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自强就是要直面困难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。自强的人身处顺境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身处逆境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无论遇到什么挑战都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041498" y="1855710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积极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进取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126507" y="2265986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努力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向上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454209" y="2678711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外力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51922" y="3069163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自立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014855" y="3474363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依赖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他人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779912" y="3874772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正视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挫折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1003360" y="4272616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懈怠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3674552" y="4278450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畏惧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1003360" y="4670357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永不言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弃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778889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知识整理</a:t>
            </a: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知识概览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38020562"/>
              </p:ext>
            </p:extLst>
          </p:nvPr>
        </p:nvGraphicFramePr>
        <p:xfrm>
          <a:off x="508000" y="2927408"/>
          <a:ext cx="8128000" cy="1257184"/>
        </p:xfrm>
        <a:graphic>
          <a:graphicData uri="http://schemas.openxmlformats.org/presentationml/2006/ole">
            <p:oleObj spid="_x0000_s1037" name="文档" r:id="rId5" imgW="3839157" imgH="59374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66860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可选过程 3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</a:p>
        </p:txBody>
      </p:sp>
      <p:sp>
        <p:nvSpPr>
          <p:cNvPr id="7" name="流程图: 可选过程 6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有位老师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注意到一个特别的学生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久而久之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竟深受感动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写成了下面这篇文章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《让孩子自己走》。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我发现全班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名学生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只有一个孩子没人接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他每天放学总是一个人独自回家。看着他小小的身影在人流中穿梭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我会多注视一会儿。后来我了解到他父母都是下岗工人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他们要在上下班的高峰期做贩卖蔬菜的生意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没有时间来接他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就教他遵守交通规则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走路靠右走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过马路要等绿灯亮了才能走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每天按时回家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不能在路上贪玩。而孩子也很听父母的话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总是小心地走路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安全地按时回家。每逢雨雪天气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别的孩子都有人来接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或背着走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或乘公交车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或坐出租车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只有这个没人接的孩子依然自己撑一把小雨伞走回家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可选过程 3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</a:p>
        </p:txBody>
      </p:sp>
      <p:sp>
        <p:nvSpPr>
          <p:cNvPr id="7" name="流程图: 可选过程 6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有一次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我们班里举行野营活动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许多孩子带的是家长准备好的食物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有的则是从超市里购买的现成食品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唯独那个下岗夫妇家的孩子带的是蔬菜和大米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自己动手做饭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而那个孩子做出来的饭令许多孩子还有我啧啧称赞。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看着孩子做饭时熟练的动作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我看到生活教会了他许多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不仅仅是做饭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还有自立、坚强、刚毅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这些正是当代孩子所缺少的。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如果爱孩子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就让孩子自己走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给他指出一条正确的路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告诉他要遵守的规则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懂得哪些需要避让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哪里需要暂停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然后让他朝自己想去的方向走。做父母的只要用关怀的目光注视着孩子就行了。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请你思考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文中哪些地方体现了部分孩子的依赖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请写出来。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这个孩子是怎样学会自立、坚强、刚毅的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6492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可选过程 3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</a:p>
        </p:txBody>
      </p:sp>
      <p:sp>
        <p:nvSpPr>
          <p:cNvPr id="7" name="流程图: 可选过程 6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放学时有人接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下雨时或背着走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或乘公交车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或坐出租车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野营时带的是家长准备好的食物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或是从超市购买的现成食品。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放学时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没有人接他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他就自己一个人回家。即使遇上下雨天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也能一个人打着伞回家。爸爸妈妈没有时间照顾他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他只能自己照顾自己。他学会了做饭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学会了怎样面对困难和克服困难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学会了生活中的丰富知识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也使自己学会了自立、坚强和刚毅。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7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什么是自强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主要阐述自强的含义。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概括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自强是一种勇于开拓、积极进取的精神状态和品质。自强是指自己努力向上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自我勉励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奋发图强。自强的人不断追求更高的人生目标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并将前进路上的挑战看作提升自我的重要机遇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勇于打开从未涉足的新领域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捕捉新的发展机遇。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9795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自强有哪些要求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主要从自立和坚强的角度来阐述。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自强就是要不依赖外力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自力更生。自强的人也是自立的人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我们要做自己生活的主人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自己的事情自己做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不依赖他人。要从身边的事情做起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逐渐从家庭、学校的呵护中走出来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独立面对人生道路上的风雨。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自强就是要直面困难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正视挫折。自强的人身处顺境不懈怠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身处逆境不畏惧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无论遇到什么挑战都永不言弃。自强的人能够以坚强的意志、积极的状态坚持到胜利的到来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而意志薄弱的人做事往往虎头蛇尾、半途而废。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1451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102</TotalTime>
  <Words>1738</Words>
  <Application>Microsoft Office PowerPoint</Application>
  <PresentationFormat>全屏显示(4:3)</PresentationFormat>
  <Paragraphs>129</Paragraphs>
  <Slides>14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主题3</vt:lpstr>
      <vt:lpstr>文档</vt:lpstr>
      <vt:lpstr>第11课　做一个自强的人</vt:lpstr>
      <vt:lpstr>人生当自强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2014-05-15T01:15:59Z</dcterms:created>
  <dcterms:modified xsi:type="dcterms:W3CDTF">2019-01-09T08:48:07Z</dcterms:modified>
</cp:coreProperties>
</file>