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77" r:id="rId5"/>
    <p:sldId id="264" r:id="rId6"/>
    <p:sldId id="278" r:id="rId7"/>
    <p:sldId id="281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package" Target="../embeddings/Microsoft_Office_Word___4.docx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1928802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7</a:t>
            </a:r>
            <a:r>
              <a:rPr lang="zh-CN" altLang="zh-CN" dirty="0"/>
              <a:t>课　礼貌待人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我们做到内在真心诚意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外在彬彬有礼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就能广受欢迎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广交朋友。下列能说明这一道理的古诗句是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良言一句三冬暖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恶语伤人六月寒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择其善者而从之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其不善者而改之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谦谦君子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赐我百朋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有朋自远方来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不亦乐乎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观察下面漫画《坐着说话不腰疼》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着说话不腰疼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不拘小节有损国家和民族形象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要依法严惩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文明的进化是一个渐进的过程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应顺其自然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礼貌礼仪事关个人道德水准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应自觉加强个人修养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讲不讲文明礼貌是个人的事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与其他人无关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9680937"/>
              </p:ext>
            </p:extLst>
          </p:nvPr>
        </p:nvGraphicFramePr>
        <p:xfrm>
          <a:off x="508000" y="1639686"/>
          <a:ext cx="8128000" cy="2312682"/>
        </p:xfrm>
        <a:graphic>
          <a:graphicData uri="http://schemas.openxmlformats.org/presentationml/2006/ole">
            <p:oleObj spid="_x0000_s3078" name="文档" r:id="rId3" imgW="3839157" imgH="1091715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请你评价漫画中男性公民的行为。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请你运用所学知识劝诫这位男性公民。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178913"/>
              </p:ext>
            </p:extLst>
          </p:nvPr>
        </p:nvGraphicFramePr>
        <p:xfrm>
          <a:off x="508000" y="1661458"/>
          <a:ext cx="8128000" cy="1855524"/>
        </p:xfrm>
        <a:graphic>
          <a:graphicData uri="http://schemas.openxmlformats.org/presentationml/2006/ole">
            <p:oleObj spid="_x0000_s4101" name="文档" r:id="rId3" imgW="3839157" imgH="875676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284984"/>
            <a:ext cx="8247378" cy="3240360"/>
            <a:chOff x="645102" y="2664316"/>
            <a:chExt cx="8247378" cy="3240360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2664316"/>
              <a:ext cx="8247378" cy="3240360"/>
              <a:chOff x="645102" y="1667237"/>
              <a:chExt cx="8247378" cy="3240360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1667237"/>
                <a:ext cx="8247378" cy="292492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180036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013470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漫画中男性公民的行为是缺乏文明修养和不爱护环境的表现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也是对自己人格的贬低。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礼貌体现人的文明素养。礼貌体现了一个人的修养和风度。作为一个有教养的人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应当注意检查自己的言行是否符合礼仪规范要求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做到自重、自省、自警、自励。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357166"/>
            <a:ext cx="8229600" cy="432048"/>
          </a:xfrm>
        </p:spPr>
        <p:txBody>
          <a:bodyPr/>
          <a:lstStyle/>
          <a:p>
            <a:r>
              <a:rPr lang="zh-CN" altLang="zh-CN" dirty="0"/>
              <a:t>交往须明礼</a:t>
            </a:r>
          </a:p>
        </p:txBody>
      </p:sp>
    </p:spTree>
    <p:extLst>
      <p:ext uri="{BB962C8B-B14F-4D97-AF65-F5344CB8AC3E}">
        <p14:creationId xmlns:p14="http://schemas.microsoft.com/office/powerpoint/2010/main" xmlns="" val="18803930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礼貌表达对他人的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。礼貌体现了对他人的尊重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的心态。礼貌待人就要人从内而外地体现出对他人的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礼貌体现人的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。礼貌体现了一个人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。在与他人交往的过程中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应当注意检查自己的言行是否符合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做到自重、自省、自警、自励。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礼貌可以使人们在交往时更加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礼貌能够使人们感觉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和协调发展。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48336" y="164765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5576" y="206084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与人为善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05046" y="24602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84084" y="24602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05851" y="284958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98142" y="326015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96123" y="326104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203539" y="366337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26902" y="444799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愉悦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33532" y="4880046"/>
            <a:ext cx="81945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愉快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38610" y="488004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526403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4135300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3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观察漫画《礼貌》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你从中获得什么启迪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4938315"/>
              </p:ext>
            </p:extLst>
          </p:nvPr>
        </p:nvGraphicFramePr>
        <p:xfrm>
          <a:off x="508000" y="1916832"/>
          <a:ext cx="8128000" cy="3243804"/>
        </p:xfrm>
        <a:graphic>
          <a:graphicData uri="http://schemas.openxmlformats.org/presentationml/2006/ole">
            <p:oleObj spid="_x0000_s2056" name="文档" r:id="rId5" imgW="3839157" imgH="153207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19329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礼貌是一个人思想道德修养、精神面貌、文化教养等方面的综合反映。只有讲礼貌才能赢得他人的尊重。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主要阐述礼貌的概念及其体现。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文明礼貌是一个人思想道德修养、精神面貌、文化教养等方面的综合反映。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礼貌体现了一个人的修养和风度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体现了对他人的尊重和与人为善的心态。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为什么要讲文明、有礼貌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主要阐述文明礼貌的重要性或作用。可从礼貌对交往的作用的角度回答。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礼貌表达对他人的尊重。在实际交往中表现为尊敬、友好的神态、语言和动作。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礼貌体现人的文明素养。在与他人交往的过程中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应当注意检查自己的言行是否符合礼仪规范要求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做到自重、自省、自警、自励。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礼貌可以使人们在交往时更加愉悦和谐。在交往中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礼貌能够使人们感觉愉快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化解矛盾和冲突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促进社会的良性运行和协调发展。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10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在人际交往和社会生活中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谦虚恭敬的言行举止是相互尊重、有效沟通、增进友谊、提高自身吸引力的必要条件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而傲慢粗鲁的言行则会导致敌意、妨碍沟通、恶化关系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降低自身的吸引力。这说明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礼貌可以使人们在交往时更加愉悦和谐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交往都能完善自我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社会生活需要合作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人生离不开交往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一位诗人在公园里散步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在一条只能一个人通过的小路上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与对面走过来的评论家相遇。这个对诗人有成见的评论家说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我从来不给蠢货让路。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我恰恰相反。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退到了路边。下列说法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你不赞成的是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这位诗人机智、有礼貌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这位诗人不应该给评论家让路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文明礼貌体现着诗人较高的思想道德水平和文化修养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傲慢粗鲁的言行降低了评论家自身的吸引力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86</TotalTime>
  <Words>969</Words>
  <Application>Microsoft Office PowerPoint</Application>
  <PresentationFormat>全屏显示(4:3)</PresentationFormat>
  <Paragraphs>122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第7课　礼貌待人</vt:lpstr>
      <vt:lpstr>交往须明礼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2019-01-09T08:45:07Z</dcterms:modified>
</cp:coreProperties>
</file>