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9" r:id="rId4"/>
    <p:sldId id="277" r:id="rId5"/>
    <p:sldId id="264" r:id="rId6"/>
    <p:sldId id="280" r:id="rId7"/>
    <p:sldId id="278" r:id="rId8"/>
    <p:sldId id="265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285860"/>
            <a:ext cx="8229600" cy="432048"/>
          </a:xfrm>
        </p:spPr>
        <p:txBody>
          <a:bodyPr/>
          <a:lstStyle/>
          <a:p>
            <a:r>
              <a:rPr lang="zh-CN" altLang="zh-CN" dirty="0"/>
              <a:t>学习风向标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8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右图是某同学在学习中遇到压力时的自我调节方法。这种方法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容易形成自高自大、目中无人的自负心理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会给自己带来更大的压力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有利于保持自信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增强学习动力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把学习当成一种游戏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7090043"/>
              </p:ext>
            </p:extLst>
          </p:nvPr>
        </p:nvGraphicFramePr>
        <p:xfrm>
          <a:off x="508000" y="1816360"/>
          <a:ext cx="8128000" cy="2423609"/>
        </p:xfrm>
        <a:graphic>
          <a:graphicData uri="http://schemas.openxmlformats.org/presentationml/2006/ole">
            <p:oleObj spid="_x0000_s3080" name="文档" r:id="rId3" imgW="3839157" imgH="1143924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要养成良好的学习习惯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上课专心听讲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注意力集中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遇到问题独立思考之后才问别人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考试前临时抱佛脚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经常使用工具书和查阅资料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学习有计划并严格执行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一遇到难题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马上问同学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①②⑤⑥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717032"/>
            <a:ext cx="8247378" cy="2808312"/>
            <a:chOff x="645102" y="3096364"/>
            <a:chExt cx="8247378" cy="2808312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3096364"/>
              <a:ext cx="8247378" cy="2808312"/>
              <a:chOff x="645102" y="2099285"/>
              <a:chExt cx="8247378" cy="280831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2099285"/>
                <a:ext cx="8247378" cy="24928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224330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3489201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张某的这种做法和想法都是错误的。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照抄照搬别人的学习经验或方法是张某感觉自己笨的根源。应当从实际出发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根据自己的情况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探索适合自己特点的有效的学习方法。最适合自己的学习方法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才是最有效的学习方法。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七年级学生张某在听了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报告会后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的方法去学习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结果一段时间下来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自己除了感觉很吃力、很不适应外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再也没有别的收获。张某感觉自己太笨了。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张某的这种做法和想法对吗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我们要明确自己的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学习知识可以丰富我们的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提高自身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学习知识可以提高整个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更好地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和社会。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要学会把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的命运与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的命运联系起来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只有我们每个人积极进取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整个民族的素质才能提高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才能为将来服务国家和社会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我们要端正自己的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培养良好的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有了正确的学习态度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我们对学习活动就会产生积极的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、正确的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从而产生学习的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激发、促进我们的学习活动。长期坚持就会形成学习习惯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不需要特别的意志努力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不需要别人的监督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就会积极主动地学习。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59222" y="109288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43011" y="109288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88581" y="15065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27881" y="15065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18420" y="190934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0806" y="232041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41385" y="27089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694244" y="270892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510002" y="350361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52628" y="391128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学习态度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589119" y="391128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16276" y="471425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06135" y="471425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83618" y="513013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我们要选择恰当的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好的学习方法能帮助我们高效地学好知识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实现学习目标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有时还能达到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的效果。同时我们还要掌握正确的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知道从哪些渠道、通过什么路径获得知识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提升自己。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380522" y="247005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学习方法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80112" y="247005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学习效率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75656" y="327169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事半功倍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5741" y="368340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120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1028153"/>
              </p:ext>
            </p:extLst>
          </p:nvPr>
        </p:nvGraphicFramePr>
        <p:xfrm>
          <a:off x="508000" y="2895474"/>
          <a:ext cx="8128000" cy="1321051"/>
        </p:xfrm>
        <a:graphic>
          <a:graphicData uri="http://schemas.openxmlformats.org/presentationml/2006/ole">
            <p:oleObj spid="_x0000_s1037" name="文档" r:id="rId5" imgW="3839157" imgH="6236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9883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汉代儒学大师孙敬小时候学习十分刻苦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经常读书到深夜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怕自己睡着就把头发用绳子系在屋梁上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当读书疲劳打盹时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头一低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绳子就会把头皮扯痛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清醒后他再继续读书。这就是孙敬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头悬梁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战国时代的政治家苏秦到秦国游说失败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为博取功名就发愤读书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每天读书到深夜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每当要打瞌睡时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他就用铁锥子刺一下大腿来提神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然后继续读书。这就是苏秦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锥刺股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7673119"/>
              </p:ext>
            </p:extLst>
          </p:nvPr>
        </p:nvGraphicFramePr>
        <p:xfrm>
          <a:off x="508000" y="4149080"/>
          <a:ext cx="8128000" cy="2151332"/>
        </p:xfrm>
        <a:graphic>
          <a:graphicData uri="http://schemas.openxmlformats.org/presentationml/2006/ole">
            <p:oleObj spid="_x0000_s2060" name="文档" r:id="rId5" imgW="3839157" imgH="10153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67343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我们应该如何正确看待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头悬梁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锥刺股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故事中的人物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3905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悬梁刺股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用来比喻发愤读书、刻苦学习的精神。他们这种努力学习的精神是好的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但是这种方法我们不必效仿。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655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我们应如何选择适合自己的学习方法和策略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好的学习方法能够达到事半功倍的效果。不同的人学习方法不同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适合自己的、能够提高学习效率的方法才是科学的学习方法。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好的学习方法能帮助我们高效地学好知识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实现学习目标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有时还能达到事半功倍的效果。同时我们还要掌握正确的学习途径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知道从哪些渠道、通过什么路径获得知识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学无定法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我们需要针对具体的学科和自身的习惯、特点、能力等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选择和总结适合自己的学习方法和策略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不能生搬硬套他人的经验。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对于下面漫画的辍学者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我们可以这样劝说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学习知识可以丰富我们的头脑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学习知识可以提高我们的素质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学习知识可以更好地服务国家和社会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学习知识可以更好地发展自己的优势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16M06.eps" descr="id:214748934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328715" y="2420888"/>
            <a:ext cx="2152318" cy="246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进入初中以后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由于课程的增多、学习内容的变化等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我们要改进学习的方式方法。你认为我们要改进的学习方式方法主要有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要学会学习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要有自主学习、与同学合作学习的新要求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要制订切实可行的学习计划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要合理规划时间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要把握好学习的节奏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105</TotalTime>
  <Words>1024</Words>
  <Application>Microsoft Office PowerPoint</Application>
  <PresentationFormat>全屏显示(4:3)</PresentationFormat>
  <Paragraphs>121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学习风向标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2019-01-09T08:47:34Z</dcterms:modified>
</cp:coreProperties>
</file>