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9" r:id="rId6"/>
    <p:sldId id="278" r:id="rId7"/>
    <p:sldId id="280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000364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融入社会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感动中国人物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走街串巷收购旧书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用汗水载回孩子们的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精神食粮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她挑着孩子们沉甸甸的梦想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欠债办起了希望小学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她被网友称为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后最美乡村女校长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。李灵的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集中体现在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团结与合作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开拓与创新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责任与奉献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爱国与守法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白芳礼老人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十几年来用靠蹬三轮车挣来的钱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多个素不相识的孩子完成了学业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自己过着清贫的生活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却每天都很开心。这位老人的事迹给我们的启示是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年长者比年轻者更有爱心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我国的教育水平仍然很落后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平凡的人依然能为社会做出重要贡献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白芳礼老人具有诚实守信的品质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我的绿色环保梦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主题教育实践活动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是山西省少工委贯彻落实省委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战略部署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深化中国梦教育实践活动而设计推出的少先队品牌活动。自开展以来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广大少年儿童通过培育绿植种子、记录绿植成长日记、聆听生态环保讲座、争当环保小卫士等活动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学习环保知识、宣传环保理念、参与环保实践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带动家庭、影响社会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取得了良好的效果。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简要谈谈参加社会实践活动的必要性。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1052736"/>
            <a:ext cx="8247378" cy="5472608"/>
            <a:chOff x="645102" y="432068"/>
            <a:chExt cx="8247378" cy="5472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32068"/>
              <a:ext cx="8247378" cy="5472608"/>
              <a:chOff x="645102" y="-565011"/>
              <a:chExt cx="8247378" cy="547260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-565011"/>
                <a:ext cx="8247378" cy="51571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-44276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770336"/>
              <a:ext cx="7744207" cy="4708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关注社会、了解社会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是我们社会化的重要途径。我们身处的社会日新月异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只有关注和了解我们的社会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才能跟上社会发展的脚步。关注社会、了解社会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体现了我们作为社会成员对社会的一种责任。关注社会、了解社会就是要关注社会的发展状况。我们要用我们的心灵去感悟社会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了解真实的社会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丰富自己的社会经验。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服务社会、奉献社会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是我们社会化的最高境界。为社会发展贡献自己的力量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我们的人生也因此变得丰富而有意义。人生的真正价值不仅在于我们能否在社会中得到承认和满足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更重要的在于我们能为他人、为社会做出什么样的贡献。我们每个人的自我发展、自我价值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只有符合社会发展的要求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才能真正得以实现。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1223168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034" name="文档" r:id="rId5" imgW="3839157" imgH="1448178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65170" y="2403310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人际关系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31840" y="3228056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20953" y="3490122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94512" y="4317716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943205" y="4317445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13852" y="4317445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立足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本职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702452" y="4653206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自己应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97204731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2058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779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中国青少年网瘾报告指出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网瘾青少年中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平常不主动与人交往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的比例明显高于非网瘾青少年。在非网瘾青少年中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的青少年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平常不主动与人交往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而在网瘾青少年中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这一比例达到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38.0%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网瘾青少年的人际交往现状给我们什么启示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5455235"/>
              </p:ext>
            </p:extLst>
          </p:nvPr>
        </p:nvGraphicFramePr>
        <p:xfrm>
          <a:off x="508000" y="3054481"/>
          <a:ext cx="8128000" cy="2232007"/>
        </p:xfrm>
        <a:graphic>
          <a:graphicData uri="http://schemas.openxmlformats.org/presentationml/2006/ole">
            <p:oleObj spid="_x0000_s3081" name="文档" r:id="rId5" imgW="3839157" imgH="10535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是我们的社会需要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也是我们向社会化迈出的第一步。网络成瘾会阻碍我们人际交往能力的提高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所以我们要自觉避免网络成瘾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主动亲近他人、关心他人、帮助他人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建立良好的人际关系。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721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如何实现社会化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做一个社会的人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如何实现社会化强调的是做法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表述时应结合教材适当调整。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与人交往并建立良好的人际关系。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关注社会、了解社会。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服务社会、奉献社会。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我们中学生应如何服务社会、奉献社会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做一个负责任的社会公民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概括归纳时应突出中学生角色。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我们要尽到做学生的责任。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在学校这个小社会里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我们应该认真学习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互帮互助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爱护校园。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我们还要积极投身社会实践活动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逐渐体会自己在社会中所起的作用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主动承担应有的社会责任。当朋友、同学、身边的人需要我们给予帮助的时候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应伸出我们热情的手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奉献我们的爱心。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26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下列关于人际交往的说法错误的是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良好的人际交往有助于我们走出封闭的内心世界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向外部世界开放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建立良好人际关系要求我们亲近、关心和帮助他人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人际交往有利于我们建立良好的人际关系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良好的人际交往有助于我们拉关系、结帮派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731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活着不应该追求生命的长度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而应该着力追求生命的质量。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生命的长短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生命的好坏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生存环境与空间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生命价值的延伸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108</TotalTime>
  <Words>1332</Words>
  <Application>Microsoft Office PowerPoint</Application>
  <PresentationFormat>全屏显示(4:3)</PresentationFormat>
  <Paragraphs>103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融入社会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2019-01-09T08:43:57Z</dcterms:modified>
</cp:coreProperties>
</file>