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9" r:id="rId6"/>
    <p:sldId id="278" r:id="rId7"/>
    <p:sldId id="265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package" Target="../embeddings/Microsoft_Office_Word___2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868" y="1500174"/>
            <a:ext cx="8229600" cy="432048"/>
          </a:xfrm>
        </p:spPr>
        <p:txBody>
          <a:bodyPr/>
          <a:lstStyle/>
          <a:p>
            <a:r>
              <a:rPr lang="zh-CN" altLang="zh-CN"/>
              <a:t>消除歧视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下面漫画给我们的启示是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女性在社会上处于弱势地位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不应该与男性同台竞争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女性能力低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不容易受聘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要摈除陈腐观念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男女性别上的差异是存在的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女性应该认清自己的劣势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退出竞聘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0669271"/>
              </p:ext>
            </p:extLst>
          </p:nvPr>
        </p:nvGraphicFramePr>
        <p:xfrm>
          <a:off x="508000" y="1681059"/>
          <a:ext cx="8128000" cy="2662273"/>
        </p:xfrm>
        <a:graphic>
          <a:graphicData uri="http://schemas.openxmlformats.org/presentationml/2006/ole">
            <p:oleObj spid="_x0000_s2054" name="文档" r:id="rId3" imgW="3839157" imgH="1256984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在同学当中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有的相貌出众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有的相貌平平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有的学习成绩好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有的学习成绩差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有的能言善辩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有的沉默寡言。对待不同的同学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我们的正确态度应该是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只和比自己强的同学交朋友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增强平等意识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平等对待他人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相互取长补短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一位知名企业家看到一个衣衫不整的卖铅笔的小贩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顿生怜悯之情。他把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元钱丢进卖铅笔人的怀中就走了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后来觉得不妥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又返回从卖铅笔人那里取出一支铅笔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抱歉地解释说自己忘记拿笔了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你我都是商人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我是买家。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在一个商务洽谈会上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一个富有的商人走到这位知名企业家面前自我介绍说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您可能不记得我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但我永远忘不了您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您就是那位重新给我自尊自信的人。我一直觉得自己是个卖铅笔的小贩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是您告诉我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我是一个商人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现在我真的成了一个小有成就的商人。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你我都是商人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体现了这位企业家平等待人的高尚品德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那么平等待人表现为什么呢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我们应如何做到平等待人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3284984"/>
            <a:ext cx="8247378" cy="3240360"/>
            <a:chOff x="645102" y="2664316"/>
            <a:chExt cx="8247378" cy="3240360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2664316"/>
              <a:ext cx="8247378" cy="3240360"/>
              <a:chOff x="645102" y="1667237"/>
              <a:chExt cx="8247378" cy="3240360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1667237"/>
                <a:ext cx="8247378" cy="292492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181125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3024356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平等待人表现为与他人相处时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无论对方的天赋、出身、贫富、职务如何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都本着平等、尊重的态度相待。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做到平等待人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要尊重人与人之间的差异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不能因家境、地域和身份等方面的差异歧视他人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不能因身体、智能等方面的差异歧视他人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要反对性别方面的歧视等。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上都是平等的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认清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的错误和危害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反对并努力减少生活中的歧视。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、地域和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等方面的差异歧视他人。这些角色差异并不影响我们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的平等。无论在学校生活还是社会生活中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我们都要注意自己的言行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等方面的差异歧视他人。这些差异许多是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我们不能因此歧视他人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应该给予更多的理解、关心、爱护和帮助。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我们要反对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的歧视。男性和女性在人格上是平等的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在家庭生活和社会生活中拥有平等的权利和义务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是我国的基本国策。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40849" y="125787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89926" y="125787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0806" y="167234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歧视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51720" y="20608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01333" y="20608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96956" y="247228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25682" y="287470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00064" y="327420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歧视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51720" y="36667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34628" y="36667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20151" y="40673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617834" y="487137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28821" y="568418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男女平等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5785409"/>
              </p:ext>
            </p:extLst>
          </p:nvPr>
        </p:nvGraphicFramePr>
        <p:xfrm>
          <a:off x="508000" y="2668575"/>
          <a:ext cx="8128000" cy="1774849"/>
        </p:xfrm>
        <a:graphic>
          <a:graphicData uri="http://schemas.openxmlformats.org/presentationml/2006/ole">
            <p:oleObj spid="_x0000_s1031" name="文档" r:id="rId5" imgW="3839157" imgH="838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岁的陈先生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一位心理性别为男、生理性别为女的跨性别人士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因为在上班期间穿着男性服装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被贵阳一家健康服务公司解雇。这家公司没有给陈先生任何补偿或提前通知。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陈先生向劳动仲裁委员会提起申诉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希望获得赔偿金和书面道歉。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陈先生为什么向劳动仲裁委员会提起申诉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该案例说明了什么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陈先生认为自己平等的就业权受到了侵害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人格尊严受到践踏。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每个人在人格和法律地位上都是平等的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但是现实生活中仍存在种种歧视现象。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我们不能因身体、智能等方面的差异歧视他人。人的身体素质、智力、能力等方面存在着客观差异。这些差异许多是先天造成的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我们不能因此歧视他人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应该给予更多的理解、关心、爱护和帮助。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606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消除歧视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对我们提出哪些要求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消除歧视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要注意认清歧视的错误和危害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反对并努力减少生活中的歧视。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每个人在人格和法律地位上都是平等的。我们要认清歧视的错误和危害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反对并努力减少生活中的歧视。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不能因家境、地域和身份等方面的差异歧视他人。我们都要注意自己的言行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反对歧视。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不能因身体、智能等方面的差异歧视他人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应该给予他人更多的理解、关心、爱护和帮助。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我们要反对性别方面的歧视。我们要摈除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男尊女卑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重男轻女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等陈腐观念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男生女生应互敬互助、共同成长。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以下认识正确的是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人与人之间在身体、智能、家境等方面的差异并不意味着人与人之间在人格上的不平等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人的智能都是一样的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家境好的人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其人生更有价值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身体、智能、家境等方面差的人没有必要自卑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332272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本题考查平等待人的知识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侧重考查对教材基本观点的把握能力。每个人虽然都是独特的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先天和后天存在着差别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但在人格和法律地位上都是平等的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②③说法错误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排除。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金无足赤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人各有别。每个人都有自己的优势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也有自己的劣势。因此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我们在处理人与人之间的关系时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应该采取的正确态度是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尽量限制别人的优势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充分发挥自己的优势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增强平等意识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平等对待他人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赞扬自己的优势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鄙视别人的劣势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以己之长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量人之短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增强优越感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6" name="组合 45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28"/>
                <p:cNvSpPr txBox="1"/>
                <p:nvPr/>
              </p:nvSpPr>
              <p:spPr>
                <a:xfrm>
                  <a:off x="8371094" y="43746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860242" y="2721929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我们应当认清歧视的错误和危害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正确对待人与人之间的差异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共同建立彼此平等相待、真诚和谐的人际关系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项中的态度是正确的。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4" name="组合 5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6" name="五边形 5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7" name="五边形 5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8" name="燕尾形 5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20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某大学化学系的毕业生们在乘坐火车去北戴河的旅途中遭遇了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被要求集体让座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的尴尬局面。当时列车员解释说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要求他们让座是因为要给相关领导坐。这件事说明了部分列车工作人员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仍存在等级社会遗留的陈腐观念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表现出以地位取人的态度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不能做到平等待人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对工作认真负责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109</TotalTime>
  <Words>1256</Words>
  <Application>Microsoft Office PowerPoint</Application>
  <PresentationFormat>全屏显示(4:3)</PresentationFormat>
  <Paragraphs>150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消除歧视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2019-01-09T08:43:14Z</dcterms:modified>
</cp:coreProperties>
</file>