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79" r:id="rId3"/>
    <p:sldId id="280" r:id="rId4"/>
    <p:sldId id="263" r:id="rId5"/>
    <p:sldId id="281" r:id="rId6"/>
    <p:sldId id="277" r:id="rId7"/>
    <p:sldId id="264" r:id="rId8"/>
    <p:sldId id="282" r:id="rId9"/>
    <p:sldId id="278" r:id="rId10"/>
    <p:sldId id="283" r:id="rId11"/>
    <p:sldId id="265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14480" y="1785926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单元　走进中学生活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进入新环境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我们应如何调适好心理状态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同样是适应新环境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但此题侧重于心理方面的适应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这既包括学习困惑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也包含交往困惑等内容。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进入新环境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只要正确地认识自己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摆正心态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主观上努力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方法上得当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我们每个人都能适应初中的学习和生活。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如果学习成绩不尽如人意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要注意调整学习动机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借鉴他人经验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探索适合自己的学习方法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争取在学业上取得进步。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有想不通的事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主动找老师、同学谈谈心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可以得到放松和调适。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4018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作为一名初中生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新的生活开始了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摆在我们面前的第一个任务是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让家长为自己选择一个好的班级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仅仅与小学同学交往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广泛结交新的同学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趁开学初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与同学们大玩一下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主动了解和适应新环境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1" name="组合 1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初中阶段是人生的重要阶段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之所以这样说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我们开始有更多的独立思考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我们所学习的知识更加丰富、更加系统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我们应珍惜初中这段美好的时光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这是我们身体迅速发育的时期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欣欣今年上初中了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她高高兴兴地去学校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但发现所在的学校并不是自己理想的学校。如果你是她的新同学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怎样劝她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既然不喜欢这所学校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那就赶快转学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其实学校都是一样的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在哪儿都是读书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累死了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你慢慢就会发现生活中有很多的乐趣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慢慢就会喜欢这个学校的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三年马上就过去了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慢慢熬吧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进入中学后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一切都是陌生的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各种考试和测试也比小学多了起来。为了尽快适应新的环境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取得好成绩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以下你认为不正确的是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不管环境如何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只要闷头学习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就一定能取得好成绩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尽快了解新学校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尽快认识新同学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建立新友谊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尽快熟悉新老师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融入新的班集体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28641215"/>
              </p:ext>
            </p:extLst>
          </p:nvPr>
        </p:nvGraphicFramePr>
        <p:xfrm>
          <a:off x="508000" y="2143742"/>
          <a:ext cx="8128000" cy="2070657"/>
        </p:xfrm>
        <a:graphic>
          <a:graphicData uri="http://schemas.openxmlformats.org/presentationml/2006/ole">
            <p:oleObj spid="_x0000_s3079" name="文档" r:id="rId8" imgW="3839157" imgH="977574" progId="Word.Document.12">
              <p:embed/>
            </p:oleObj>
          </a:graphicData>
        </a:graphic>
      </p:graphicFrame>
      <p:sp>
        <p:nvSpPr>
          <p:cNvPr id="14" name="五边形 1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0676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小明是一个性格开朗的人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一到新学校就觉得什么都新奇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课余时间在校园里东瞧瞧、西逛逛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很快就熟悉了学校的环境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小明很善于交朋友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对班上的同学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不管他是否认识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都主动上前打招呼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你叫什么名字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小学在哪儿读书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家是哪儿的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愿意与我交个朋友吗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简直就是一个打开了的话匣子。他才到新学校不到一个星期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就交了很多朋友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大家也很喜欢他。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上述材料对你有什么启示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你准备通过什么方式更快地适应初中学校这一新的环境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8427" y="1556792"/>
            <a:ext cx="8247378" cy="4968552"/>
            <a:chOff x="645102" y="936124"/>
            <a:chExt cx="8247378" cy="4968552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936124"/>
              <a:ext cx="8247378" cy="4968552"/>
              <a:chOff x="645102" y="-60955"/>
              <a:chExt cx="8247378" cy="4968552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5102" y="-60955"/>
                <a:ext cx="8247378" cy="465311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1206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0" y="1257969"/>
              <a:ext cx="7744207" cy="4247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当进入一个新的人生阶段时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要有一个心理适应期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因此摆在我们面前的第一个任务就是去适应新的环境。我们要主动了解和适应新环境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自觉缩短适应期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尽快地进入中学生的角色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尽快地融入初中生活。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①主动适应新的学校环境。我们要主动了解和适应新环境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自觉缩短适应期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尽快地进入中学生的角色。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②悉心维护和主动建设学校环境。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③积极的心理状态有助于我们尽快适应新环境。只要正确地认识自己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摆正心态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主观上努力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方法上得当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我们每个人都能适应初中的学习和生活。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285984" y="1214422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课　适应新环境</a:t>
            </a:r>
          </a:p>
        </p:txBody>
      </p:sp>
    </p:spTree>
    <p:extLst>
      <p:ext uri="{BB962C8B-B14F-4D97-AF65-F5344CB8AC3E}">
        <p14:creationId xmlns:p14="http://schemas.microsoft.com/office/powerpoint/2010/main" xmlns="" val="10266467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步入新学校</a:t>
            </a:r>
          </a:p>
        </p:txBody>
      </p:sp>
    </p:spTree>
    <p:extLst>
      <p:ext uri="{BB962C8B-B14F-4D97-AF65-F5344CB8AC3E}">
        <p14:creationId xmlns:p14="http://schemas.microsoft.com/office/powerpoint/2010/main" xmlns="" val="25568899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852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是人生的重要阶段。进入初中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我们开始有更多的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对事物开始形成自己的看法。我们所学习的知识更加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。初中阶段也是我们的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迅速发育的时期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开始从童年走进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时光。我们应珍惜初中这段美好的时光。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主动适应新的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。初中与小学相比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学校环境可能有许多差异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了解这些差异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对于我们尽快适应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是十分必要的。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学校环境需要我们悉心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和主动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。学习活动的顺利进行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有赖于良好的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。清洁的教室、整齐的桌椅、良好的校风和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共同构成了校园环境。我们自身的言行和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也是学校环境的重要组成部分。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84964" y="1185866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初中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阶段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36627" y="159008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297983" y="199431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059832" y="199431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948264" y="199431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140500" y="238684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894776" y="3184256"/>
            <a:ext cx="1313180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188834" y="357932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初中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057058" y="438144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969459" y="438144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895464" y="478514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校园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987824" y="518985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604112" y="560519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精神面貌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有助于我们尽快适应新环境。只要正确地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主观上努力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我们每个人都能适应初中的学习和生活。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50305" y="286382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心理状态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10950" y="328492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318280" y="328492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977140" y="328492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984413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3595318"/>
              </p:ext>
            </p:extLst>
          </p:nvPr>
        </p:nvGraphicFramePr>
        <p:xfrm>
          <a:off x="508000" y="2668575"/>
          <a:ext cx="8128000" cy="1774849"/>
        </p:xfrm>
        <a:graphic>
          <a:graphicData uri="http://schemas.openxmlformats.org/presentationml/2006/ole">
            <p:oleObj spid="_x0000_s1034" name="文档" r:id="rId5" imgW="3839157" imgH="8389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有一只乌鸦飞行去远方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途中遇到一只鸽子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双方都停在一棵树上休息。鸽子看见乌鸦飞得很辛苦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关心地问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你这么辛苦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要飞到什么地方去呢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乌鸦愤愤不平地说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其实我不想离开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可是这个地方的居民都嫌我的叫声不好听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所以我想飞到别的地方去。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鸽子好心地告诉乌鸦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别费力气了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如果你不改变你的声音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飞到哪里都不会受欢迎的。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乌鸦的命运给了我们怎样的启示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8100756"/>
              </p:ext>
            </p:extLst>
          </p:nvPr>
        </p:nvGraphicFramePr>
        <p:xfrm>
          <a:off x="508000" y="3814204"/>
          <a:ext cx="8128000" cy="1825272"/>
        </p:xfrm>
        <a:graphic>
          <a:graphicData uri="http://schemas.openxmlformats.org/presentationml/2006/ole">
            <p:oleObj spid="_x0000_s2057" name="文档" r:id="rId5" imgW="3839157" imgH="8623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生活中总有这样或那样的不如意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我们总是抱怨自己所处的环境给自己带来了不便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却往往忽略了自身的问题。人是世界上最聪明的生物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要成就自己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就要让自己努力适应周围的环境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因为世界不会因为你一个人而改变。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7641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走进中学生活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我们应如何尽快地适应新的环境、新的学习生活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适应新的环境、新的学习生活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不仅需要我们主动了解、维护和建设学校环境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还需要从心理上树立积极的态度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主动与老师、同学沟通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以便尽快适应初中生活。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主动适应新的学校环境。我们要主动了解和适应新环境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自觉缩短适应期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尽快地进入中学生的角色。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悉心维护和主动建设学校环境。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积极的心理状态有助于我们尽快适应新环境。只要正确地认识自己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摆正心态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主观上努力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方法上得当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我们每个人都能适应初中的学习和生活。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84</TotalTime>
  <Words>1519</Words>
  <Application>Microsoft Office PowerPoint</Application>
  <PresentationFormat>全屏显示(4:3)</PresentationFormat>
  <Paragraphs>135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主题3</vt:lpstr>
      <vt:lpstr>文档</vt:lpstr>
      <vt:lpstr>第1单元　走进中学生活</vt:lpstr>
      <vt:lpstr>第1课　适应新环境</vt:lpstr>
      <vt:lpstr>步入新学校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2019-01-09T08:47:27Z</dcterms:modified>
</cp:coreProperties>
</file>