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77" r:id="rId4"/>
    <p:sldId id="264" r:id="rId5"/>
    <p:sldId id="279" r:id="rId6"/>
    <p:sldId id="278" r:id="rId7"/>
    <p:sldId id="265" r:id="rId8"/>
    <p:sldId id="269" r:id="rId9"/>
    <p:sldId id="270" r:id="rId10"/>
    <p:sldId id="271" r:id="rId11"/>
    <p:sldId id="272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package" Target="../embeddings/Microsoft_Office_Word___3.docx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71736" y="857232"/>
            <a:ext cx="8229600" cy="432048"/>
          </a:xfrm>
        </p:spPr>
        <p:txBody>
          <a:bodyPr/>
          <a:lstStyle/>
          <a:p>
            <a:r>
              <a:rPr lang="zh-CN" altLang="zh-CN" dirty="0"/>
              <a:t>认识你自己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以人为镜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可以明得失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启示我们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通过实践认识自己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通过自我观察认识自己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通过他人的评价来认识自己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完全听从他人的态度与评价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80237164"/>
              </p:ext>
            </p:extLst>
          </p:nvPr>
        </p:nvGraphicFramePr>
        <p:xfrm>
          <a:off x="508000" y="2492896"/>
          <a:ext cx="8128000" cy="2366465"/>
        </p:xfrm>
        <a:graphic>
          <a:graphicData uri="http://schemas.openxmlformats.org/presentationml/2006/ole">
            <p:oleObj spid="_x0000_s3077" name="文档" r:id="rId3" imgW="3839157" imgH="1117639" progId="Word.Document.12">
              <p:embed/>
            </p:oleObj>
          </a:graphicData>
        </a:graphic>
      </p:graphicFrame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3356992"/>
            <a:ext cx="8247378" cy="3168352"/>
            <a:chOff x="645102" y="2736324"/>
            <a:chExt cx="8247378" cy="3168352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2736324"/>
              <a:ext cx="8247378" cy="3168352"/>
              <a:chOff x="645102" y="1739245"/>
              <a:chExt cx="8247378" cy="3168352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1739245"/>
                <a:ext cx="8247378" cy="285291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1822139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3068039"/>
              <a:ext cx="7744207" cy="2347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在和他人进行比较的时候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既不应骄傲自满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看不到别人的长处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也不应妄自菲薄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一味拿自己的弱势与其他人的强项去比较。在和他人的比较中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我们要认识自己的优势与不足。既要扬长避短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又要认识自己个性的独特之处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不盲目模仿别人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还要正确看待他人的批评和赞美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学会自我激励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感受自己的进步。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706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观察下面漫画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在多重比较中认识自己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这是认识自己的重要途径之一。从这个角度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漫画告诉我们什么道理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一个人能否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对学习和生活有极其重要的影响。我们要学会从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途径尽可能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了解自己、认识自己。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99972343"/>
              </p:ext>
            </p:extLst>
          </p:nvPr>
        </p:nvGraphicFramePr>
        <p:xfrm>
          <a:off x="508000" y="2818985"/>
          <a:ext cx="8128000" cy="3573229"/>
        </p:xfrm>
        <a:graphic>
          <a:graphicData uri="http://schemas.openxmlformats.org/presentationml/2006/ole">
            <p:oleObj spid="_x0000_s1033" name="文档" r:id="rId5" imgW="3839157" imgH="1687981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714612" y="114298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714612" y="150017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43570" y="150017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009508" y="2979775"/>
            <a:ext cx="70403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实践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327424" y="2701039"/>
            <a:ext cx="70403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成功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327424" y="3147543"/>
            <a:ext cx="70403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失败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497014" y="4899482"/>
            <a:ext cx="70403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901783" y="4715785"/>
            <a:ext cx="70403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进步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806248" y="4718056"/>
            <a:ext cx="70403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退步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901783" y="5062764"/>
            <a:ext cx="70403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优势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577308" y="5051878"/>
            <a:ext cx="70403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不足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451546" y="5729686"/>
            <a:ext cx="70403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537758" y="5989254"/>
            <a:ext cx="70403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内省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154613" y="5509696"/>
            <a:ext cx="1165704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自知之明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443342" y="5867330"/>
            <a:ext cx="70403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审视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96648013"/>
              </p:ext>
            </p:extLst>
          </p:nvPr>
        </p:nvGraphicFramePr>
        <p:xfrm>
          <a:off x="508000" y="2668575"/>
          <a:ext cx="8128000" cy="1774849"/>
        </p:xfrm>
        <a:graphic>
          <a:graphicData uri="http://schemas.openxmlformats.org/presentationml/2006/ole">
            <p:oleObj spid="_x0000_s2057" name="文档" r:id="rId5" imgW="3839157" imgH="8389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狐狸的悲剧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有只不可一世的狐狸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总认为自己是森林中最伟大的动物。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一天下午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它独自散步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走着走着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它意外地发现自己的身影很高大。这个新发现让它很高兴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它更相信自己是森林中最了不起的动物。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正在得意忘形之际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来了一只狮子。看到狮子时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狐狸一点都不怕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它拿自己的影子和狮子相比较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结果发现自己的影子比狮子还大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就不理睬狮子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自得其乐地在那里继续散步。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狮子趁它毫无防备时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一跃而上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把得意忘形的狐狸咬死了。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狐狸的悲剧发生的主要原因是什么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为避免狐狸的悲剧发生在我们身上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我们应如何做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狐狸的悲剧在于它未能正确地认识和评价自己。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我们应学会从多种途径尽可能全面地了解自己、认识自己、把握自己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掌好自己的人生之舵。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5911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如何正确地认识自己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正确认识自己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既要做到正视现实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实事求是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全面客观地看待自己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也要用发展的眼光看待自己。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在实践中认识自己。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在与他人的交往、合作中认识自己。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在多重比较中认识自己。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在自我观察和内省中认识自己。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如何与他人进行比较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与他人进行比较是认识自己的一条重要途径。在与他人进行比较的时候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既要做到全面、客观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也要虚心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取长补短。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在和他人的比较中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认识自己的优势与不足。既要扬长避短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又要认识自己个性的独特之处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不盲目模仿别人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还要正确看待他人的批评和赞美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学会自我激励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感受自己的进步。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在和他人进行比较的时候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既不应骄傲自满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看不到别人的长处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也不应妄自菲薄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一味拿自己的弱势与其他同学的强项去比较。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卢梭曾指出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你要认识自己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比伦理学家们的一切巨著都更为重要。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而要全面正确地认识自己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其方法有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获得他人的表扬来认识自己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通过与他人的对比来认识自己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对自我进行客观评价来认识自己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听取他人的评价来认识自己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4509120"/>
            <a:ext cx="8247377" cy="2016224"/>
            <a:chOff x="645102" y="2449863"/>
            <a:chExt cx="8247377" cy="2016224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2449863"/>
              <a:ext cx="8247377" cy="2016224"/>
              <a:chOff x="645102" y="404664"/>
              <a:chExt cx="8247377" cy="2016224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645102" y="404664"/>
                <a:ext cx="8247377" cy="1699216"/>
                <a:chOff x="645102" y="404664"/>
                <a:chExt cx="8247377" cy="1699216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645102" y="404664"/>
                  <a:ext cx="8247377" cy="169921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TextBox 28"/>
                <p:cNvSpPr txBox="1"/>
                <p:nvPr/>
              </p:nvSpPr>
              <p:spPr>
                <a:xfrm>
                  <a:off x="8371094" y="48770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277216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表扬是一种评价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批评其实也是一种评价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我们应正确地看待他人的批评与赞美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在多重比较中认识自己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故①错误。用排除法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8" name="组合 2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1" name="五边形 3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351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幼狮迪奥通过对羚羊的观察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认为羚羊的耐力与吃草有关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为了增长耐力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便效仿羚羊吃草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终因营养严重缺乏而奄奄一息。母狮教育迪奥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狮子之所以成为草原之王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不是因为没有缺点。这则寓言告诉我们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要善于发现和发扬自身的优点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干任何事情都不能模仿别人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每个人都能战胜自己的缺点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每个人的优点和缺点都是一成不变的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8427" y="4509120"/>
            <a:ext cx="8247377" cy="2016224"/>
            <a:chOff x="645102" y="2449863"/>
            <a:chExt cx="8247377" cy="2016224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2449863"/>
              <a:ext cx="8247377" cy="2016224"/>
              <a:chOff x="645102" y="404664"/>
              <a:chExt cx="8247377" cy="2016224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645102" y="404664"/>
                <a:ext cx="8247377" cy="1699216"/>
                <a:chOff x="645102" y="404664"/>
                <a:chExt cx="8247377" cy="1699216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645102" y="404664"/>
                  <a:ext cx="8247377" cy="169921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TextBox 28"/>
                <p:cNvSpPr txBox="1"/>
                <p:nvPr/>
              </p:nvSpPr>
              <p:spPr>
                <a:xfrm>
                  <a:off x="8371094" y="48770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2" y="277216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幼狮迪奥的错误在于只看到了别人的长处和自己的短处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忽视了自己的长处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故正确答案是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5" name="组合 34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8" name="五边形 3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九年级某班学生在中考前填写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自我鉴定表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。结果发现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这一栏内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同学们写得很多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这一栏内则写得很少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许多同学甚至没有填写。这一情况表明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同学们自尊心强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不愿承认自己的缺点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同学们自信心强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相信自己能改正缺点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同学们不能全面认识自己、客观评价自己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同学们都很优秀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只有优点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没有缺点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111</TotalTime>
  <Words>1356</Words>
  <Application>Microsoft Office PowerPoint</Application>
  <PresentationFormat>全屏显示(4:3)</PresentationFormat>
  <Paragraphs>120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主题3</vt:lpstr>
      <vt:lpstr>文档</vt:lpstr>
      <vt:lpstr>认识你自己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2019-01-09T08:44:45Z</dcterms:modified>
</cp:coreProperties>
</file>