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9" r:id="rId6"/>
    <p:sldId id="278" r:id="rId7"/>
    <p:sldId id="280" r:id="rId8"/>
    <p:sldId id="265" r:id="rId9"/>
    <p:sldId id="269" r:id="rId10"/>
    <p:sldId id="281" r:id="rId11"/>
    <p:sldId id="270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785794"/>
            <a:ext cx="8229600" cy="432048"/>
          </a:xfrm>
        </p:spPr>
        <p:txBody>
          <a:bodyPr/>
          <a:lstStyle/>
          <a:p>
            <a:r>
              <a:rPr lang="zh-CN" altLang="zh-CN" dirty="0"/>
              <a:t>如何拥有自尊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/>
                <a:t>2</a:t>
              </a:r>
              <a:r>
                <a:rPr lang="en-US" altLang="zh-CN" sz="2000" dirty="0"/>
                <a:t>.C</a:t>
              </a:r>
              <a:r>
                <a:rPr lang="zh-CN" altLang="zh-CN" sz="2000" dirty="0"/>
                <a:t>　</a:t>
              </a:r>
              <a:r>
                <a:rPr lang="en-US" altLang="zh-CN" sz="2000" b="1" dirty="0"/>
                <a:t>3</a:t>
              </a:r>
              <a:r>
                <a:rPr lang="en-US" altLang="zh-CN" sz="2000" dirty="0"/>
                <a:t>.A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265009" y="862897"/>
            <a:ext cx="486840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2-3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678867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726289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817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上述材料给我们的重要启示是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在与他人交往中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一定要维护自己的人格尊严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一定要把能否获得物质利益作为交往的前提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在与别人交往中一定要自信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过于自信的人容易失败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09646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265009" y="862897"/>
            <a:ext cx="48684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2-3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678867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726289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对自尊与尊重他人二者关系表述正确的是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尊重自己就能赢得他人的尊重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自尊的人无需尊重他人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也可以赢得他人的尊重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就是尊重自己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265009" y="862897"/>
            <a:ext cx="48684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2-3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678867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726289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这只鸡腿给你吧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我不想吃了。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我不要。咱自己挣钱哩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买得起。谢谢啊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从以上中学生与农民工的对话中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你懂得了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做人要自尊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自尊的人知荣辱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讲自爱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首先要做到尊重他人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要想得到他人的帮助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就不必太在乎他人是否尊重自己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好心不一定被接受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以后不去帮助他人了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自尊就要接纳和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。自尊需要我们拥有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不做有损人格的事。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自尊就要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。自尊的赢得首先是靠自己的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以自己的能力和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自尊还必须学会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是社会的普遍准则。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03848" y="227780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8024" y="227780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5583" y="26695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羞耻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51735" y="305740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33318" y="347536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87714" y="347536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51720" y="38750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258941" y="387429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28969" y="387429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425109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6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一位收破烂的老人不小心划破了一名年轻女子的牛仔裤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因拿不出对方要求的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元赔偿金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老人下跪十次。老人手里只有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当时这对母女走到某路口处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刚好老人骑三轮车拐弯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车上的铁丝将年轻女子的裤子划了一个小口子。女子的母亲要求老人赔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元钱。无奈之下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扑通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一声跪下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不想对方丝毫没有反应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老人连续下跪十次。面对路人的指责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中年妇女毫不在意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坚决让老人赔钱。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为什么要践踏他人的尊严呢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如何评价这对母女的行为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这对母女的行为是不自尊的表现。尊重他人是社会的普遍准则。自尊的人应该懂得人人都有自己的尊严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每个人都应该尊重彼此。而我们对他人尊严的维护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也会赢得他人对我们的尊重。自尊需要我们自重、自律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拥有羞耻之心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不做有损人格的事。我们要让自己的言行、品质与社会道德准则、行为规范相符。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57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如何拥有自尊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主要阐述拥有自尊的方法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从而成为自尊自爱的人。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自尊就要接纳和珍爱自己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自重自律。肯定自己存在的价值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接纳、爱护自己的身体和心灵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绝不自轻自贱。拥有羞耻之心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不做有损人格的事。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自尊就要自立自强。自尊的赢得首先是靠自己的努力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以自己的能力和实力为基础。不断努力提升自己的内在价值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才可能最终获得他人真正的尊重。我们要不断地充实和完善自己。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自尊还必须学会尊重他人。尊重他人是社会的普遍准则。我们对他人尊严的维护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也会赢得他人对我们的尊重。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如何理解羞耻心与自尊心的关系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自尊心与羞耻心是道德情感中相辅相成的两个方面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必须拥有羞耻心。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自尊是一种自己尊重自己、爱护自己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并期望受到他人、集体和社会的尊重与爱护的心理需要。培养自尊要求我们遵照做人的基本准则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自觉约束自己的不合理行为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不做违背社会公德、违反国家法律等对自身、他人和国家造成危害的事情。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羞耻心是一种以自尊心为基础的道德情感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是一个人明辨是非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自觉抵制不良言行的诱惑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具有良好行为品质的内在能力。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自尊心与羞耻心是道德情感中相辅相成的两个方面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没有羞耻心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必然没有自尊心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没有自尊心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也谈不上有羞耻心。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11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8684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2-3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8867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6289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张莉升入中学后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很注意自己在老师和同学心目中的形象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她的校服总是洗得干干净净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和男女同学交往时举止大方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在做事时注意考虑后果。这是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自我尊重和自我爱护的表现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要求他人、集体和社会对自己尊重的表现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虚荣心的表现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265009" y="862897"/>
            <a:ext cx="486840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2-3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678867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726289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寡廉鲜耻的人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是素质低下的人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这种人难有高尚的品德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寡廉鲜耻的民族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是素质低下的民族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难以立足于世界民族之林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寡廉鲜耻的国家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不是一个礼仪之邦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更难有社会的安定与祥和。据此完成第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上述材料告诉我们的重要道理是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要学会理解和尊重他人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寡廉鲜耻的人在社会生活中大量存在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做事情、处理问题一定要自尊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做任何事情都应该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102</TotalTime>
  <Words>1303</Words>
  <Application>Microsoft Office PowerPoint</Application>
  <PresentationFormat>全屏显示(4:3)</PresentationFormat>
  <Paragraphs>100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如何拥有自尊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2019-01-09T08:48:28Z</dcterms:modified>
</cp:coreProperties>
</file>