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75" r:id="rId3"/>
    <p:sldId id="257" r:id="rId4"/>
    <p:sldId id="260" r:id="rId5"/>
    <p:sldId id="258" r:id="rId6"/>
    <p:sldId id="259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754AC-0AFD-464C-AF4A-E6BEEB70F080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E9E67-3E7D-4B43-AB6B-DCE9049652D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C2ABDB-4786-432A-989F-EBF21EE6906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B0079-B1D0-41D8-9017-2746EE64E2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AA7AC7-DB7C-41E8-88C2-863256025B3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E02AA-B005-4273-BC81-88BEB53716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F11F23-C1A3-4711-A1D8-9B9C286443C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CBB98-6D24-4504-9E1B-870DFE8F03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184150-79DB-464A-9044-581F3B3DA8E9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42B31-EE1C-4A15-882F-9A366175BB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D1B55B-5CCD-4126-88F3-6E3F5CE348D2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DEDF1-57F0-4A42-84DE-2B61349860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F3C9E3-6BFA-408A-97D7-81C199B2BE63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D87B8-D58F-41D2-A655-0739A4F57E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345234-EF56-4451-B770-A4E89661F2C6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111A8-1E84-405D-95C3-AA4EDCB6D75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2E1473-E2CA-4AD3-98DD-1832714C0720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D6920-0E9D-4DF2-8AB1-04E84E982A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36BECC-D909-488A-B753-78270E721E7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D0C6E-3EBF-411E-8FA9-EF700E4EA3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59ECDE-BFCF-4FF9-ABED-2647E8E2571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D7E04-51DC-4067-9BEE-C672927C86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03159BC-28F3-462E-AF53-93B053418DD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E89BA9-DF4F-4BFD-9383-A84F1A264D2E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2775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63688" y="908720"/>
            <a:ext cx="59116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我们都有一个家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750" y="2432050"/>
            <a:ext cx="7920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一种共同生活的社会组织。</a:t>
            </a:r>
            <a:endParaRPr lang="en-US" altLang="zh-CN" sz="3600" b="1">
              <a:latin typeface="Calibri" pitchFamily="34" charset="0"/>
            </a:endParaRPr>
          </a:p>
          <a:p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3225800"/>
            <a:ext cx="7920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婚姻为基础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1188" y="4078288"/>
            <a:ext cx="792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血缘为纽带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1" name="Picture 3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2888"/>
            <a:ext cx="917098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9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2888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59338" y="3933825"/>
            <a:ext cx="2736850" cy="64611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8175" y="4292600"/>
            <a:ext cx="3240088" cy="2159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3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913"/>
            <a:ext cx="9144000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8175" y="4005263"/>
            <a:ext cx="5256213" cy="2159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62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7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1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75" y="-242888"/>
            <a:ext cx="9972675" cy="718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67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5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213" y="0"/>
            <a:ext cx="9828213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088" y="4076700"/>
            <a:ext cx="3889375" cy="64611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69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9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913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72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3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113" y="-666750"/>
            <a:ext cx="10296526" cy="819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cdn.t03.pic.sogou.com/a014c53cb099af7c-4623fcb71a7b2108-5da64593fb0a84d62c10e51a8c3084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268413"/>
            <a:ext cx="44640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4787900" y="1412875"/>
            <a:ext cx="42481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        委屈时，家是我们倾诉的地方；劳累时，家是我们休憩的港湾；烦恼时，家张开温暖的双臂给我们慰藉。</a:t>
            </a:r>
          </a:p>
        </p:txBody>
      </p:sp>
      <p:sp>
        <p:nvSpPr>
          <p:cNvPr id="6" name="矩形 5"/>
          <p:cNvSpPr/>
          <p:nvPr/>
        </p:nvSpPr>
        <p:spPr>
          <a:xfrm>
            <a:off x="1006324" y="332656"/>
            <a:ext cx="64459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家是我们温馨的港湾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7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9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250" y="3933825"/>
            <a:ext cx="2520950" cy="64611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3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250" y="3933825"/>
            <a:ext cx="6121400" cy="64611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7" name="Picture 2" descr="C:\Users\Administrator\Desktop\捕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250" y="4140200"/>
            <a:ext cx="6121400" cy="3683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171</TotalTime>
  <Words>85</Words>
  <Application>Microsoft Office PowerPoint</Application>
  <Paragraphs>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2012版中考一轮复习化学精品课件（含2011中考真题）第15课时粒子构成物质（19ppt)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xbany</cp:lastModifiedBy>
  <dcterms:created xsi:type="dcterms:W3CDTF">2015-08-31T00:52:01Z</dcterms:created>
  <dcterms:modified xsi:type="dcterms:W3CDTF">2018-11-23T04:28:15Z</dcterms:modified>
</cp:coreProperties>
</file>