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2015/10/21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010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C:\Users\Administrator\Desktop\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138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C:\Users\Administrator\Desktop\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897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C:\Users\Administrator\Desktop\3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C:\Users\Administrator\Desktop\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191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C:\Users\Administrator\Desktop\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81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C:\Users\Administrator\Desktop\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243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C:\Users\Administrator\Desktop\3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4197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C:\Users\Administrator\Desktop\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C:\Users\Administrator\Desktop\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C:\Users\Administrator\Desktop\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55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2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C:\Users\Administrator\Desktop\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176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470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Desktop\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86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\Desktop\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Desktop\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931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Administrator\Desktop\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0096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C:\Users\Administrator\Desktop\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china</cp:lastModifiedBy>
  <dcterms:modified xsi:type="dcterms:W3CDTF">2018-11-23T04:28:15Z</dcterms:modified>
</cp:coreProperties>
</file>