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tags/tag47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45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charts/chart3.xml" ContentType="application/vnd.openxmlformats-officedocument.drawingml.chart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Default Extension="package" ContentType="application/vnd.openxmlformats-officedocument.package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58" r:id="rId3"/>
    <p:sldId id="261" r:id="rId4"/>
    <p:sldId id="259" r:id="rId5"/>
    <p:sldId id="273" r:id="rId6"/>
    <p:sldId id="274" r:id="rId7"/>
    <p:sldId id="262" r:id="rId8"/>
    <p:sldId id="260" r:id="rId9"/>
    <p:sldId id="263" r:id="rId10"/>
    <p:sldId id="264" r:id="rId11"/>
    <p:sldId id="270" r:id="rId12"/>
    <p:sldId id="265" r:id="rId13"/>
    <p:sldId id="266" r:id="rId14"/>
    <p:sldId id="267" r:id="rId15"/>
    <p:sldId id="268" r:id="rId16"/>
    <p:sldId id="269" r:id="rId17"/>
    <p:sldId id="271" r:id="rId18"/>
    <p:sldId id="276" r:id="rId19"/>
    <p:sldId id="275" r:id="rId2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6547" autoAdjust="0"/>
  </p:normalViewPr>
  <p:slideViewPr>
    <p:cSldViewPr snapToGrid="0">
      <p:cViewPr varScale="1">
        <p:scale>
          <a:sx n="89" d="100"/>
          <a:sy n="89" d="100"/>
        </p:scale>
        <p:origin x="-19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.package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Relationship Id="rId4" Type="http://schemas.openxmlformats.org/officeDocument/2006/relationships/package" Target="../embeddings/Microsoft_Office_Excel_2007____2.package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3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41250" cap="rnd" cmpd="sng">
              <a:solidFill>
                <a:schemeClr val="bg1"/>
              </a:solidFill>
              <a:prstDash val="solid"/>
              <a:round/>
              <a:tailEnd type="arrow"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7.5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41250" cap="rnd" cmpd="sng">
              <a:solidFill>
                <a:schemeClr val="bg1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41250" cap="rnd">
              <a:solidFill>
                <a:schemeClr val="bg1"/>
              </a:solidFill>
              <a:round/>
              <a:headEnd type="none" w="lg" len="lg"/>
              <a:tailEnd type="none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2.5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</c:ser>
        <c:marker val="1"/>
        <c:axId val="40031744"/>
        <c:axId val="40033280"/>
      </c:lineChart>
      <c:catAx>
        <c:axId val="40031744"/>
        <c:scaling>
          <c:orientation val="minMax"/>
        </c:scaling>
        <c:delete val="1"/>
        <c:axPos val="b"/>
        <c:tickLblPos val="none"/>
        <c:crossAx val="40033280"/>
        <c:crosses val="autoZero"/>
        <c:auto val="1"/>
        <c:lblAlgn val="ctr"/>
        <c:lblOffset val="100"/>
      </c:catAx>
      <c:valAx>
        <c:axId val="40033280"/>
        <c:scaling>
          <c:orientation val="minMax"/>
        </c:scaling>
        <c:axPos val="l"/>
        <c:majorGridlines>
          <c:spPr>
            <a:ln w="9519" cap="flat" cmpd="sng" algn="ctr">
              <a:solidFill>
                <a:schemeClr val="bg1">
                  <a:alpha val="20000"/>
                </a:schemeClr>
              </a:solidFill>
              <a:round/>
            </a:ln>
            <a:effectLst/>
          </c:spPr>
        </c:majorGridlines>
        <c:numFmt formatCode="General" sourceLinked="1"/>
        <c:tickLblPos val="nextTo"/>
        <c:spPr>
          <a:ln w="9519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6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0031744"/>
        <c:crosses val="autoZero"/>
        <c:crossBetween val="between"/>
      </c:valAx>
      <c:spPr>
        <a:noFill/>
        <a:ln w="25384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 w="41250" cmpd="sng">
              <a:noFill/>
              <a:prstDash val="solid"/>
              <a:tailEnd type="arrow"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pictureOptions>
            <c:pictureFormat val="stretch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7.5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 dpi="0" rotWithShape="0">
              <a:blip xmlns:r="http://schemas.openxmlformats.org/officeDocument/2006/relationships" r:embed="rId2"/>
              <a:srcRect/>
              <a:stretch>
                <a:fillRect/>
              </a:stretch>
            </a:blipFill>
            <a:ln w="25384">
              <a:noFill/>
            </a:ln>
          </c:spPr>
          <c:pictureOptions>
            <c:pictureFormat val="stretch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 w="41250">
              <a:noFill/>
              <a:headEnd type="none" w="lg" len="lg"/>
              <a:tailEnd type="none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pictureOptions>
            <c:pictureFormat val="stretch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2.5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axId val="44658048"/>
        <c:axId val="41374848"/>
      </c:barChart>
      <c:catAx>
        <c:axId val="44658048"/>
        <c:scaling>
          <c:orientation val="minMax"/>
        </c:scaling>
        <c:delete val="1"/>
        <c:axPos val="b"/>
        <c:tickLblPos val="none"/>
        <c:crossAx val="41374848"/>
        <c:crosses val="autoZero"/>
        <c:auto val="1"/>
        <c:lblAlgn val="ctr"/>
        <c:lblOffset val="100"/>
      </c:catAx>
      <c:valAx>
        <c:axId val="41374848"/>
        <c:scaling>
          <c:orientation val="minMax"/>
        </c:scaling>
        <c:delete val="1"/>
        <c:axPos val="l"/>
        <c:majorGridlines>
          <c:spPr>
            <a:ln w="9519" cap="flat" cmpd="sng" algn="ctr">
              <a:solidFill>
                <a:schemeClr val="bg1">
                  <a:alpha val="30000"/>
                </a:schemeClr>
              </a:solidFill>
              <a:round/>
            </a:ln>
            <a:effectLst/>
          </c:spPr>
        </c:majorGridlines>
        <c:numFmt formatCode="General" sourceLinked="1"/>
        <c:tickLblPos val="none"/>
        <c:crossAx val="44658048"/>
        <c:crosses val="autoZero"/>
        <c:crossBetween val="between"/>
      </c:valAx>
      <c:spPr>
        <a:noFill/>
        <a:ln w="25384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/>
      </a:pPr>
      <a:endParaRPr lang="zh-CN"/>
    </a:p>
  </c:txPr>
  <c:externalData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view3D>
      <c:depthPercent val="100"/>
      <c:perspective val="30"/>
    </c:view3D>
    <c:floor>
      <c:spPr>
        <a:noFill/>
        <a:ln w="9525">
          <a:noFill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/>
      <c:surface3DChart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BAD047"/>
            </a:solidFill>
            <a:ln w="41264" cmpd="sng">
              <a:prstDash val="solid"/>
              <a:tailEnd type="arrow"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p3d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7.5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 w="41264" cmpd="sng">
              <a:prstDash val="solid"/>
            </a:ln>
            <a:effectLst/>
            <a:sp3d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/>
            </a:solidFill>
            <a:ln w="41264">
              <a:headEnd type="none" w="lg" len="lg"/>
              <a:tailEnd type="none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p3d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2.5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bandFmts>
          <c:bandFmt>
            <c:idx val="0"/>
            <c:spPr>
              <a:solidFill>
                <a:srgbClr val="BAD047"/>
              </a:solidFill>
              <a:ln w="41275" cmpd="sng">
                <a:prstDash val="solid"/>
                <a:tailEnd type="arrow"/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p3d/>
            </c:spPr>
          </c:bandFmt>
          <c:bandFmt>
            <c:idx val="1"/>
            <c:spPr>
              <a:solidFill>
                <a:srgbClr val="BAD047"/>
              </a:solidFill>
              <a:ln w="41275" cmpd="sng">
                <a:prstDash val="solid"/>
                <a:tailEnd type="arrow"/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p3d/>
            </c:spPr>
          </c:bandFmt>
          <c:bandFmt>
            <c:idx val="2"/>
            <c:spPr>
              <a:solidFill>
                <a:srgbClr val="BAD047"/>
              </a:solidFill>
              <a:ln w="41275" cmpd="sng">
                <a:prstDash val="solid"/>
                <a:tailEnd type="arrow"/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p3d/>
            </c:spPr>
          </c:bandFmt>
          <c:bandFmt>
            <c:idx val="3"/>
            <c:spPr>
              <a:solidFill>
                <a:srgbClr val="BAD047"/>
              </a:solidFill>
              <a:ln w="41275" cmpd="sng">
                <a:prstDash val="solid"/>
                <a:tailEnd type="arrow"/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p3d/>
            </c:spPr>
          </c:bandFmt>
        </c:bandFmts>
        <c:axId val="41586048"/>
        <c:axId val="41587840"/>
        <c:axId val="44343296"/>
      </c:surface3DChart>
      <c:catAx>
        <c:axId val="41586048"/>
        <c:scaling>
          <c:orientation val="minMax"/>
        </c:scaling>
        <c:delete val="1"/>
        <c:axPos val="b"/>
        <c:tickLblPos val="none"/>
        <c:crossAx val="41587840"/>
        <c:crosses val="autoZero"/>
        <c:auto val="1"/>
        <c:lblAlgn val="ctr"/>
        <c:lblOffset val="100"/>
      </c:catAx>
      <c:valAx>
        <c:axId val="41587840"/>
        <c:scaling>
          <c:orientation val="minMax"/>
        </c:scaling>
        <c:delete val="1"/>
        <c:axPos val="l"/>
        <c:majorGridlines>
          <c:spPr>
            <a:ln w="9522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tickLblPos val="none"/>
        <c:crossAx val="41586048"/>
        <c:crosses val="autoZero"/>
        <c:crossBetween val="midCat"/>
      </c:valAx>
      <c:serAx>
        <c:axId val="44343296"/>
        <c:scaling>
          <c:orientation val="minMax"/>
        </c:scaling>
        <c:delete val="1"/>
        <c:axPos val="b"/>
        <c:tickLblPos val="none"/>
        <c:crossAx val="41587840"/>
        <c:crosses val="autoZero"/>
      </c:serAx>
      <c:spPr>
        <a:noFill/>
        <a:ln w="25393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/>
      </a:pPr>
      <a:endParaRPr lang="zh-CN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D65765-860F-4CFD-9B4D-DA36AB5BE27D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118F3D3-CB34-4844-A0B1-0DE1A96E8E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7508DD4-08CC-47A4-BAA8-35218E539A7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4BFA8-8AD5-4BFC-AC9F-645BE5FA6834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79BAE-B703-4052-B5AB-B19DD037F2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7ED03-6A9A-4124-928C-E81E0A3B37E5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E16B6-0D08-4C0F-B98F-26E47F970D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22C22-8AAB-496E-930C-3532BC13AD89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945A3-3F50-4EFC-9F0D-FCAA3A928D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11423-C70D-4481-8437-EDC1FBB32A78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39616-8101-4E9C-B7E1-1051F8C126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A88B9-BD4D-4A13-B64F-BB4FE2CC6C2D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AE7A0-F793-4E6D-8E3A-DB8F8CCEC6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5B727-3196-4D62-8DCB-9B989FBA5148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73A80-C60C-42D9-B89E-EB96534F74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CCEF3-8508-4E16-8235-69B8239E48E9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A6B26-BF14-4E4A-ABD5-105C55F6ED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332B5-AD3A-45DB-8AC8-BF922F623B49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BFA08-977E-4F34-9FD9-A9E31626C0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ADE13-C464-4BC3-9AD9-64454D98D344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F51C3-327F-4BA5-8E7D-A3B73B239A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CDFF6-52EC-4AD6-BB8C-0F63044B9AF2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ACCE3-E0B0-4F49-9CB4-1E767CB626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73F61-3752-49F1-A4B5-4E2A7AC74099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3BCB6-658F-418A-B96D-E0D728A45D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3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DEC652D-0ED7-4937-9F77-3CA1E6798A71}" type="datetimeFigureOut">
              <a:rPr lang="zh-CN" altLang="en-US"/>
              <a:pPr>
                <a:defRPr/>
              </a:pPr>
              <a:t>2017/7/4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2C018FD-1410-4A60-A8FB-B1886AAB79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image" Target="../media/image4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notesSlide" Target="../notesSlides/notesSlide1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10" Type="http://schemas.openxmlformats.org/officeDocument/2006/relationships/image" Target="../media/image19.jpeg"/><Relationship Id="rId4" Type="http://schemas.openxmlformats.org/officeDocument/2006/relationships/tags" Target="../tags/tag38.xml"/><Relationship Id="rId9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4.png"/><Relationship Id="rId3" Type="http://schemas.openxmlformats.org/officeDocument/2006/relationships/tags" Target="../tags/tag44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3.png"/><Relationship Id="rId2" Type="http://schemas.openxmlformats.org/officeDocument/2006/relationships/video" Target="NULL" TargetMode="External"/><Relationship Id="rId1" Type="http://schemas.openxmlformats.org/officeDocument/2006/relationships/tags" Target="../tags/tag43.xml"/><Relationship Id="rId6" Type="http://schemas.openxmlformats.org/officeDocument/2006/relationships/tags" Target="../tags/tag47.xml"/><Relationship Id="rId11" Type="http://schemas.openxmlformats.org/officeDocument/2006/relationships/image" Target="../media/image22.png"/><Relationship Id="rId5" Type="http://schemas.openxmlformats.org/officeDocument/2006/relationships/tags" Target="../tags/tag46.xml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4" Type="http://schemas.openxmlformats.org/officeDocument/2006/relationships/tags" Target="../tags/tag45.xml"/><Relationship Id="rId9" Type="http://schemas.openxmlformats.org/officeDocument/2006/relationships/hyperlink" Target="&#22899;&#23398;&#38712;.docx" TargetMode="External"/><Relationship Id="rId1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36.jpe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png"/><Relationship Id="rId9" Type="http://schemas.openxmlformats.org/officeDocument/2006/relationships/image" Target="../media/image34.jpeg"/><Relationship Id="rId1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2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81050" y="1651000"/>
            <a:ext cx="6811963" cy="21431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1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珍惜 时间</a:t>
            </a:r>
          </a:p>
        </p:txBody>
      </p:sp>
      <p:sp>
        <p:nvSpPr>
          <p:cNvPr id="14340" name="文本框 7"/>
          <p:cNvSpPr txBox="1">
            <a:spLocks noChangeArrowheads="1"/>
          </p:cNvSpPr>
          <p:nvPr/>
        </p:nvSpPr>
        <p:spPr bwMode="auto">
          <a:xfrm>
            <a:off x="1089025" y="3662363"/>
            <a:ext cx="6197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dist"/>
            <a:r>
              <a:rPr lang="en-US" altLang="zh-CN" sz="2000">
                <a:solidFill>
                  <a:schemeClr val="bg1"/>
                </a:solidFill>
                <a:latin typeface="Calibri" pitchFamily="34" charset="0"/>
              </a:rPr>
              <a:t>Time Management</a:t>
            </a:r>
            <a:endParaRPr lang="zh-CN" altLang="en-US" sz="20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1130300" y="4083050"/>
            <a:ext cx="95472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1130300" y="1981200"/>
            <a:ext cx="18415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711700" y="1981200"/>
            <a:ext cx="5965825" cy="127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形标注 45"/>
          <p:cNvSpPr/>
          <p:nvPr/>
        </p:nvSpPr>
        <p:spPr>
          <a:xfrm>
            <a:off x="3097213" y="1004888"/>
            <a:ext cx="1614487" cy="989012"/>
          </a:xfrm>
          <a:prstGeom prst="wedgeEllipseCallout">
            <a:avLst>
              <a:gd name="adj1" fmla="val 31993"/>
              <a:gd name="adj2" fmla="val 653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BAD047"/>
                </a:solidFill>
              </a:rPr>
              <a:t>I Know How</a:t>
            </a:r>
            <a:r>
              <a:rPr lang="zh-CN" altLang="en-US" sz="2400" b="1" dirty="0">
                <a:solidFill>
                  <a:srgbClr val="BAD047"/>
                </a:solidFill>
              </a:rPr>
              <a:t>！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546975" y="1882775"/>
            <a:ext cx="3322638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合理安排</a:t>
            </a:r>
            <a:endParaRPr lang="en-US" altLang="zh-CN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学习时间</a:t>
            </a:r>
            <a:endParaRPr lang="en-US" altLang="zh-CN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346" name="组合 67"/>
          <p:cNvGrpSpPr>
            <a:grpSpLocks/>
          </p:cNvGrpSpPr>
          <p:nvPr/>
        </p:nvGrpSpPr>
        <p:grpSpPr bwMode="auto">
          <a:xfrm>
            <a:off x="7694613" y="2846388"/>
            <a:ext cx="2982912" cy="354012"/>
            <a:chOff x="7695028" y="2846645"/>
            <a:chExt cx="2982350" cy="353038"/>
          </a:xfrm>
        </p:grpSpPr>
        <p:sp>
          <p:nvSpPr>
            <p:cNvPr id="53" name="矩形 52"/>
            <p:cNvSpPr/>
            <p:nvPr/>
          </p:nvSpPr>
          <p:spPr>
            <a:xfrm rot="5400000">
              <a:off x="9009684" y="1531989"/>
              <a:ext cx="353038" cy="2982350"/>
            </a:xfrm>
            <a:prstGeom prst="rect">
              <a:avLst/>
            </a:prstGeom>
            <a:solidFill>
              <a:srgbClr val="BAD047"/>
            </a:solidFill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54" name="直接连接符 53"/>
            <p:cNvCxnSpPr/>
            <p:nvPr/>
          </p:nvCxnSpPr>
          <p:spPr>
            <a:xfrm rot="5400000">
              <a:off x="10458523" y="3130025"/>
              <a:ext cx="139316" cy="0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rot="5400000">
              <a:off x="10241077" y="3130025"/>
              <a:ext cx="139316" cy="0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rot="5400000">
              <a:off x="9976932" y="3080157"/>
              <a:ext cx="235887" cy="0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5400000">
              <a:off x="9807771" y="3130025"/>
              <a:ext cx="139316" cy="0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rot="5400000">
              <a:off x="9591912" y="3130025"/>
              <a:ext cx="139316" cy="0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rot="5400000">
              <a:off x="9326180" y="3080157"/>
              <a:ext cx="235887" cy="0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rot="5400000">
              <a:off x="9158606" y="3130025"/>
              <a:ext cx="139316" cy="0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5400000">
              <a:off x="8942747" y="3130025"/>
              <a:ext cx="139316" cy="0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rot="5400000">
              <a:off x="8677014" y="3080157"/>
              <a:ext cx="235887" cy="0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rot="5400000">
              <a:off x="8509441" y="3130025"/>
              <a:ext cx="139316" cy="0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5400000">
              <a:off x="8291995" y="3130025"/>
              <a:ext cx="139316" cy="0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rot="5400000">
              <a:off x="8027849" y="3080157"/>
              <a:ext cx="235887" cy="0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rot="5400000">
              <a:off x="7858688" y="3130025"/>
              <a:ext cx="139316" cy="0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0421938" y="479266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图片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677525" y="5786438"/>
            <a:ext cx="979488" cy="96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2" name="图表 1"/>
          <p:cNvGraphicFramePr>
            <a:graphicFrameLocks/>
          </p:cNvGraphicFramePr>
          <p:nvPr/>
        </p:nvGraphicFramePr>
        <p:xfrm>
          <a:off x="695325" y="2101850"/>
          <a:ext cx="4587875" cy="2959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矩形 18"/>
          <p:cNvSpPr/>
          <p:nvPr/>
        </p:nvSpPr>
        <p:spPr>
          <a:xfrm>
            <a:off x="0" y="219075"/>
            <a:ext cx="668338" cy="4635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文本框 10"/>
          <p:cNvSpPr txBox="1">
            <a:spLocks noChangeArrowheads="1"/>
          </p:cNvSpPr>
          <p:nvPr/>
        </p:nvSpPr>
        <p:spPr bwMode="auto">
          <a:xfrm>
            <a:off x="746125" y="225425"/>
            <a:ext cx="4943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fontAlgn="auto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珍惜时间就是要珍惜每一天</a:t>
            </a:r>
            <a:endParaRPr lang="zh-CN" altLang="zh-CN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10" name="文本框 10"/>
          <p:cNvSpPr txBox="1">
            <a:spLocks noChangeArrowheads="1"/>
          </p:cNvSpPr>
          <p:nvPr/>
        </p:nvSpPr>
        <p:spPr bwMode="auto">
          <a:xfrm>
            <a:off x="5232400" y="2152650"/>
            <a:ext cx="5483225" cy="9064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fontAlgn="auto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你有没有浪费时间的情况呢？</a:t>
            </a:r>
            <a:endParaRPr lang="zh-CN" altLang="zh-CN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19" grpId="0" animBg="1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335338" y="1189038"/>
            <a:ext cx="14827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懒惰</a:t>
            </a:r>
            <a:endParaRPr lang="en-US" altLang="zh-CN" sz="4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022475" y="1868488"/>
            <a:ext cx="23622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没思考</a:t>
            </a:r>
            <a:endParaRPr lang="en-US" altLang="zh-CN" sz="4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530725" y="1268413"/>
            <a:ext cx="4841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rgbClr val="BAD047"/>
                </a:solidFill>
                <a:latin typeface="微软雅黑" pitchFamily="34" charset="-122"/>
                <a:ea typeface="微软雅黑" pitchFamily="34" charset="-122"/>
              </a:rPr>
              <a:t>无意识</a:t>
            </a:r>
            <a:endParaRPr lang="en-US" altLang="zh-CN" sz="7200" b="1">
              <a:solidFill>
                <a:srgbClr val="BAD04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051550" y="2355850"/>
            <a:ext cx="4140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rgbClr val="BAD047"/>
                </a:solidFill>
                <a:latin typeface="微软雅黑" pitchFamily="34" charset="-122"/>
                <a:ea typeface="微软雅黑" pitchFamily="34" charset="-122"/>
              </a:rPr>
              <a:t>大把空闲</a:t>
            </a:r>
            <a:endParaRPr lang="en-US" altLang="zh-CN" sz="7200" b="1">
              <a:solidFill>
                <a:srgbClr val="BAD04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8170863" y="3925888"/>
            <a:ext cx="2413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受传染</a:t>
            </a:r>
            <a:endParaRPr lang="en-US" altLang="zh-CN" sz="5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439988" y="3359150"/>
            <a:ext cx="233521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 b="1">
                <a:solidFill>
                  <a:srgbClr val="BAD047"/>
                </a:solidFill>
                <a:latin typeface="微软雅黑" pitchFamily="34" charset="-122"/>
                <a:ea typeface="微软雅黑" pitchFamily="34" charset="-122"/>
              </a:rPr>
              <a:t>本能</a:t>
            </a:r>
            <a:endParaRPr lang="en-US" altLang="zh-CN" sz="8000" b="1">
              <a:solidFill>
                <a:srgbClr val="BAD04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511425" y="2879725"/>
            <a:ext cx="1981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手忙脚乱</a:t>
            </a:r>
            <a:endParaRPr lang="en-US" altLang="zh-CN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752975" y="3544888"/>
            <a:ext cx="48418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无所事事</a:t>
            </a:r>
            <a:endParaRPr lang="en-US" altLang="zh-CN" sz="6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文本框 1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6863" y="1292225"/>
            <a:ext cx="3670300" cy="828675"/>
          </a:xfrm>
          <a:prstGeom prst="rect">
            <a:avLst/>
          </a:prstGeom>
          <a:noFill/>
        </p:spPr>
      </p:pic>
      <p:sp>
        <p:nvSpPr>
          <p:cNvPr id="15" name="文本框 14"/>
          <p:cNvSpPr txBox="1"/>
          <p:nvPr/>
        </p:nvSpPr>
        <p:spPr>
          <a:xfrm>
            <a:off x="2332391" y="2244103"/>
            <a:ext cx="237246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rgbClr val="BAD047">
                    <a:alpha val="21000"/>
                  </a:srgbClr>
                </a:solidFill>
                <a:latin typeface="微软雅黑" pitchFamily="34" charset="-122"/>
                <a:ea typeface="微软雅黑" pitchFamily="34" charset="-122"/>
              </a:rPr>
              <a:t>没思考</a:t>
            </a:r>
            <a:endParaRPr lang="en-US" altLang="zh-CN" sz="4800" b="1" dirty="0">
              <a:solidFill>
                <a:srgbClr val="BAD047">
                  <a:alpha val="21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文本框 1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4325" y="396875"/>
            <a:ext cx="5316538" cy="1450975"/>
          </a:xfrm>
          <a:prstGeom prst="rect">
            <a:avLst/>
          </a:prstGeom>
          <a:noFill/>
        </p:spPr>
      </p:pic>
      <p:pic>
        <p:nvPicPr>
          <p:cNvPr id="17" name="文本框 16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74100" y="2487613"/>
            <a:ext cx="5097463" cy="901700"/>
          </a:xfrm>
          <a:prstGeom prst="rect">
            <a:avLst/>
          </a:prstGeom>
          <a:noFill/>
        </p:spPr>
      </p:pic>
      <p:pic>
        <p:nvPicPr>
          <p:cNvPr id="18" name="文本框 17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613900" y="4267200"/>
            <a:ext cx="5175250" cy="1103313"/>
          </a:xfrm>
          <a:prstGeom prst="rect">
            <a:avLst/>
          </a:prstGeom>
          <a:noFill/>
        </p:spPr>
      </p:pic>
      <p:pic>
        <p:nvPicPr>
          <p:cNvPr id="19" name="文本框 18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33475" y="3883025"/>
            <a:ext cx="5376863" cy="1597025"/>
          </a:xfrm>
          <a:prstGeom prst="rect">
            <a:avLst/>
          </a:prstGeom>
          <a:noFill/>
        </p:spPr>
      </p:pic>
      <p:sp>
        <p:nvSpPr>
          <p:cNvPr id="20" name="文本框 19"/>
          <p:cNvSpPr txBox="1"/>
          <p:nvPr/>
        </p:nvSpPr>
        <p:spPr>
          <a:xfrm>
            <a:off x="4230796" y="3075811"/>
            <a:ext cx="2122927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BAD047">
                    <a:alpha val="21000"/>
                  </a:srgbClr>
                </a:solidFill>
                <a:latin typeface="微软雅黑" pitchFamily="34" charset="-122"/>
                <a:ea typeface="微软雅黑" pitchFamily="34" charset="-122"/>
              </a:rPr>
              <a:t>身心俱疲</a:t>
            </a:r>
            <a:endParaRPr lang="en-US" altLang="zh-CN" sz="3200" b="1" dirty="0">
              <a:solidFill>
                <a:srgbClr val="BAD047">
                  <a:alpha val="21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979358" y="4336467"/>
            <a:ext cx="4842113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solidFill>
                  <a:srgbClr val="BAD047">
                    <a:alpha val="21000"/>
                  </a:srgbClr>
                </a:solidFill>
                <a:latin typeface="微软雅黑" pitchFamily="34" charset="-122"/>
                <a:ea typeface="微软雅黑" pitchFamily="34" charset="-122"/>
              </a:rPr>
              <a:t>受暗示</a:t>
            </a:r>
            <a:endParaRPr lang="en-US" altLang="zh-CN" sz="6600" b="1" dirty="0">
              <a:solidFill>
                <a:srgbClr val="BAD047">
                  <a:alpha val="21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7165" y="2178921"/>
            <a:ext cx="14628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BAD047">
                    <a:alpha val="55000"/>
                  </a:srgbClr>
                </a:solidFill>
                <a:latin typeface="微软雅黑" pitchFamily="34" charset="-122"/>
                <a:ea typeface="微软雅黑" pitchFamily="34" charset="-122"/>
              </a:rPr>
              <a:t>黄金时间</a:t>
            </a:r>
            <a:endParaRPr lang="en-US" altLang="zh-CN" sz="2400" b="1" dirty="0">
              <a:solidFill>
                <a:srgbClr val="BAD047">
                  <a:alpha val="5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62939" y="3095557"/>
            <a:ext cx="1938814" cy="5852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BAD047">
                    <a:alpha val="55000"/>
                  </a:srgbClr>
                </a:solidFill>
                <a:latin typeface="微软雅黑" pitchFamily="34" charset="-122"/>
                <a:ea typeface="微软雅黑" pitchFamily="34" charset="-122"/>
              </a:rPr>
              <a:t>时间浪费</a:t>
            </a:r>
            <a:endParaRPr lang="en-US" altLang="zh-CN" sz="3200" b="1" dirty="0">
              <a:solidFill>
                <a:srgbClr val="BAD047">
                  <a:alpha val="5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230796" y="2289209"/>
            <a:ext cx="2036099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bg1">
                    <a:alpha val="55000"/>
                  </a:schemeClr>
                </a:solidFill>
                <a:latin typeface="微软雅黑" pitchFamily="34" charset="-122"/>
                <a:ea typeface="微软雅黑" pitchFamily="34" charset="-122"/>
              </a:rPr>
              <a:t>无意识</a:t>
            </a:r>
            <a:endParaRPr lang="en-US" altLang="zh-CN" sz="4800" b="1" dirty="0">
              <a:solidFill>
                <a:schemeClr val="bg1">
                  <a:alpha val="5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" name="文本框 24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46975" y="3103563"/>
            <a:ext cx="5126038" cy="974725"/>
          </a:xfrm>
          <a:prstGeom prst="rect">
            <a:avLst/>
          </a:prstGeom>
          <a:noFill/>
        </p:spPr>
      </p:pic>
      <p:sp>
        <p:nvSpPr>
          <p:cNvPr id="26" name="文本框 25"/>
          <p:cNvSpPr txBox="1"/>
          <p:nvPr/>
        </p:nvSpPr>
        <p:spPr>
          <a:xfrm>
            <a:off x="8536781" y="4997275"/>
            <a:ext cx="484211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BAD047">
                    <a:alpha val="55000"/>
                  </a:srgbClr>
                </a:solidFill>
                <a:latin typeface="微软雅黑" pitchFamily="34" charset="-122"/>
                <a:ea typeface="微软雅黑" pitchFamily="34" charset="-122"/>
              </a:rPr>
              <a:t>效率低下</a:t>
            </a:r>
            <a:endParaRPr lang="en-US" altLang="zh-CN" sz="3600" b="1" dirty="0">
              <a:solidFill>
                <a:srgbClr val="BAD047">
                  <a:alpha val="5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72708" y="4921738"/>
            <a:ext cx="4842113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srgbClr val="BAD047">
                    <a:alpha val="55000"/>
                  </a:srgbClr>
                </a:solidFill>
                <a:latin typeface="微软雅黑" pitchFamily="34" charset="-122"/>
                <a:ea typeface="微软雅黑" pitchFamily="34" charset="-122"/>
              </a:rPr>
              <a:t>本能</a:t>
            </a:r>
            <a:endParaRPr lang="en-US" altLang="zh-CN" sz="5400" b="1" dirty="0">
              <a:solidFill>
                <a:srgbClr val="BAD047">
                  <a:alpha val="5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144601" y="3704844"/>
            <a:ext cx="1634660" cy="5278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bg1">
                    <a:alpha val="45000"/>
                  </a:schemeClr>
                </a:solidFill>
                <a:latin typeface="微软雅黑" pitchFamily="34" charset="-122"/>
                <a:ea typeface="微软雅黑" pitchFamily="34" charset="-122"/>
              </a:rPr>
              <a:t>潜意识</a:t>
            </a:r>
            <a:endParaRPr lang="en-US" altLang="zh-CN" sz="2800" b="1" dirty="0">
              <a:solidFill>
                <a:schemeClr val="bg1">
                  <a:alpha val="4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" name="文本框 28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56113" y="4657725"/>
            <a:ext cx="5095875" cy="901700"/>
          </a:xfrm>
          <a:prstGeom prst="rect">
            <a:avLst/>
          </a:prstGeom>
          <a:noFill/>
        </p:spPr>
      </p:pic>
      <p:pic>
        <p:nvPicPr>
          <p:cNvPr id="30" name="文本框 29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382000" y="1816100"/>
            <a:ext cx="5095875" cy="903288"/>
          </a:xfrm>
          <a:prstGeom prst="rect">
            <a:avLst/>
          </a:prstGeom>
          <a:noFill/>
        </p:spPr>
      </p:pic>
      <p:sp>
        <p:nvSpPr>
          <p:cNvPr id="31" name="文本框 30"/>
          <p:cNvSpPr txBox="1"/>
          <p:nvPr/>
        </p:nvSpPr>
        <p:spPr>
          <a:xfrm>
            <a:off x="3955042" y="4268831"/>
            <a:ext cx="157935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bg1">
                    <a:alpha val="55000"/>
                  </a:schemeClr>
                </a:solidFill>
                <a:latin typeface="微软雅黑" pitchFamily="34" charset="-122"/>
                <a:ea typeface="微软雅黑" pitchFamily="34" charset="-122"/>
              </a:rPr>
              <a:t>受暗示</a:t>
            </a:r>
            <a:endParaRPr lang="en-US" altLang="zh-CN" sz="3200" b="1" dirty="0">
              <a:solidFill>
                <a:schemeClr val="bg1">
                  <a:alpha val="5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0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2" name="图表 1"/>
          <p:cNvGraphicFramePr>
            <a:graphicFrameLocks/>
          </p:cNvGraphicFramePr>
          <p:nvPr/>
        </p:nvGraphicFramePr>
        <p:xfrm>
          <a:off x="695325" y="2101850"/>
          <a:ext cx="4587875" cy="2959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图表 2"/>
          <p:cNvGraphicFramePr>
            <a:graphicFrameLocks/>
          </p:cNvGraphicFramePr>
          <p:nvPr/>
        </p:nvGraphicFramePr>
        <p:xfrm>
          <a:off x="6783388" y="2101850"/>
          <a:ext cx="4589462" cy="2959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矩形 8"/>
          <p:cNvSpPr/>
          <p:nvPr/>
        </p:nvSpPr>
        <p:spPr>
          <a:xfrm>
            <a:off x="0" y="219075"/>
            <a:ext cx="668338" cy="4635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84250" y="219075"/>
            <a:ext cx="80930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珍惜时间体现在善于有效利用零星时间上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338388" y="1785938"/>
            <a:ext cx="80946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我们可以找到哪些可以利用的零星时间呢？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" grpId="0">
        <p:bldAsOne/>
      </p:bldGraphic>
      <p:bldP spid="9" grpId="0" animBg="1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7938" y="1588"/>
            <a:ext cx="12192001" cy="6858000"/>
          </a:xfrm>
          <a:prstGeom prst="rect">
            <a:avLst/>
          </a:prstGeom>
          <a:blipFill dpi="0" rotWithShape="1">
            <a:blip r:embed="rId37">
              <a:alphaModFix amt="20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06375" y="741363"/>
            <a:ext cx="7818438" cy="3684587"/>
            <a:chOff x="2212234" y="1457960"/>
            <a:chExt cx="7818284" cy="3684414"/>
          </a:xfrm>
        </p:grpSpPr>
        <p:sp>
          <p:nvSpPr>
            <p:cNvPr id="6" name="MH_Other_1"/>
            <p:cNvSpPr/>
            <p:nvPr>
              <p:custDataLst>
                <p:tags r:id="rId9"/>
              </p:custDataLst>
            </p:nvPr>
          </p:nvSpPr>
          <p:spPr>
            <a:xfrm>
              <a:off x="2278908" y="3193016"/>
              <a:ext cx="365118" cy="155567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639" name="MH_Other_3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212234" y="4835252"/>
              <a:ext cx="499390" cy="307122"/>
            </a:xfrm>
            <a:prstGeom prst="rect">
              <a:avLst/>
            </a:prstGeom>
            <a:solidFill>
              <a:srgbClr val="2C3B38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altLang="zh-CN" sz="1600">
                  <a:solidFill>
                    <a:srgbClr val="FFFFFF"/>
                  </a:solidFill>
                  <a:latin typeface="华文细黑"/>
                  <a:ea typeface="华文细黑"/>
                  <a:cs typeface="华文细黑"/>
                </a:rPr>
                <a:t>1</a:t>
              </a:r>
              <a:endParaRPr lang="zh-CN" altLang="en-US" sz="1600">
                <a:solidFill>
                  <a:srgbClr val="FFFFFF"/>
                </a:solidFill>
                <a:latin typeface="华文细黑"/>
                <a:ea typeface="华文细黑"/>
                <a:cs typeface="华文细黑"/>
              </a:endParaRPr>
            </a:p>
          </p:txBody>
        </p:sp>
        <p:sp>
          <p:nvSpPr>
            <p:cNvPr id="26640" name="MH_Other_4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2877588" y="4835252"/>
              <a:ext cx="499390" cy="307122"/>
            </a:xfrm>
            <a:prstGeom prst="rect">
              <a:avLst/>
            </a:prstGeom>
            <a:solidFill>
              <a:srgbClr val="2C3B38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altLang="zh-CN" sz="1600">
                  <a:solidFill>
                    <a:srgbClr val="FFFFFF"/>
                  </a:solidFill>
                  <a:latin typeface="华文细黑"/>
                  <a:ea typeface="华文细黑"/>
                  <a:cs typeface="华文细黑"/>
                </a:rPr>
                <a:t>2</a:t>
              </a:r>
              <a:endParaRPr lang="zh-CN" altLang="en-US" sz="1600">
                <a:solidFill>
                  <a:srgbClr val="FFFFFF"/>
                </a:solidFill>
                <a:latin typeface="华文细黑"/>
                <a:ea typeface="华文细黑"/>
                <a:cs typeface="华文细黑"/>
              </a:endParaRPr>
            </a:p>
          </p:txBody>
        </p:sp>
        <p:sp>
          <p:nvSpPr>
            <p:cNvPr id="26641" name="MH_Other_5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3542942" y="4835252"/>
              <a:ext cx="499390" cy="307122"/>
            </a:xfrm>
            <a:prstGeom prst="rect">
              <a:avLst/>
            </a:prstGeom>
            <a:solidFill>
              <a:srgbClr val="2C3B38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altLang="zh-CN" sz="1600">
                  <a:solidFill>
                    <a:srgbClr val="FFFFFF"/>
                  </a:solidFill>
                  <a:latin typeface="华文细黑"/>
                  <a:ea typeface="华文细黑"/>
                  <a:cs typeface="华文细黑"/>
                </a:rPr>
                <a:t>3</a:t>
              </a:r>
              <a:endParaRPr lang="zh-CN" altLang="en-US" sz="1600">
                <a:solidFill>
                  <a:srgbClr val="FFFFFF"/>
                </a:solidFill>
                <a:latin typeface="华文细黑"/>
                <a:ea typeface="华文细黑"/>
                <a:cs typeface="华文细黑"/>
              </a:endParaRPr>
            </a:p>
          </p:txBody>
        </p:sp>
        <p:sp>
          <p:nvSpPr>
            <p:cNvPr id="26642" name="MH_Other_6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4208296" y="4835252"/>
              <a:ext cx="499390" cy="307122"/>
            </a:xfrm>
            <a:prstGeom prst="rect">
              <a:avLst/>
            </a:prstGeom>
            <a:solidFill>
              <a:srgbClr val="2C3B38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altLang="zh-CN" sz="1600">
                  <a:solidFill>
                    <a:srgbClr val="FFFFFF"/>
                  </a:solidFill>
                  <a:latin typeface="华文细黑"/>
                  <a:ea typeface="华文细黑"/>
                  <a:cs typeface="华文细黑"/>
                </a:rPr>
                <a:t>4</a:t>
              </a:r>
              <a:endParaRPr lang="zh-CN" altLang="en-US" sz="1600">
                <a:solidFill>
                  <a:srgbClr val="FFFFFF"/>
                </a:solidFill>
                <a:latin typeface="华文细黑"/>
                <a:ea typeface="华文细黑"/>
                <a:cs typeface="华文细黑"/>
              </a:endParaRPr>
            </a:p>
          </p:txBody>
        </p:sp>
        <p:sp>
          <p:nvSpPr>
            <p:cNvPr id="26643" name="MH_Other_7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4873650" y="4835252"/>
              <a:ext cx="499390" cy="307122"/>
            </a:xfrm>
            <a:prstGeom prst="rect">
              <a:avLst/>
            </a:prstGeom>
            <a:solidFill>
              <a:srgbClr val="2C3B38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altLang="zh-CN" sz="1600">
                  <a:solidFill>
                    <a:srgbClr val="FFFFFF"/>
                  </a:solidFill>
                  <a:latin typeface="华文细黑"/>
                  <a:ea typeface="华文细黑"/>
                  <a:cs typeface="华文细黑"/>
                </a:rPr>
                <a:t>5</a:t>
              </a:r>
              <a:endParaRPr lang="zh-CN" altLang="en-US" sz="1600">
                <a:solidFill>
                  <a:srgbClr val="FFFFFF"/>
                </a:solidFill>
                <a:latin typeface="华文细黑"/>
                <a:ea typeface="华文细黑"/>
                <a:cs typeface="华文细黑"/>
              </a:endParaRPr>
            </a:p>
          </p:txBody>
        </p:sp>
        <p:sp>
          <p:nvSpPr>
            <p:cNvPr id="26644" name="MH_Other_8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5539004" y="4835252"/>
              <a:ext cx="499390" cy="307122"/>
            </a:xfrm>
            <a:prstGeom prst="rect">
              <a:avLst/>
            </a:prstGeom>
            <a:solidFill>
              <a:srgbClr val="2C3B38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altLang="zh-CN" sz="1600">
                  <a:solidFill>
                    <a:srgbClr val="FFFFFF"/>
                  </a:solidFill>
                  <a:latin typeface="华文细黑"/>
                  <a:ea typeface="华文细黑"/>
                  <a:cs typeface="华文细黑"/>
                </a:rPr>
                <a:t>6</a:t>
              </a:r>
              <a:endParaRPr lang="zh-CN" altLang="en-US" sz="1600">
                <a:solidFill>
                  <a:srgbClr val="FFFFFF"/>
                </a:solidFill>
                <a:latin typeface="华文细黑"/>
                <a:ea typeface="华文细黑"/>
                <a:cs typeface="华文细黑"/>
              </a:endParaRPr>
            </a:p>
          </p:txBody>
        </p:sp>
        <p:sp>
          <p:nvSpPr>
            <p:cNvPr id="26645" name="MH_Other_9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6204358" y="4835252"/>
              <a:ext cx="499390" cy="307122"/>
            </a:xfrm>
            <a:prstGeom prst="rect">
              <a:avLst/>
            </a:prstGeom>
            <a:solidFill>
              <a:srgbClr val="2C3B38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altLang="zh-CN" sz="1600">
                  <a:solidFill>
                    <a:srgbClr val="FFFFFF"/>
                  </a:solidFill>
                  <a:latin typeface="华文细黑"/>
                  <a:ea typeface="华文细黑"/>
                  <a:cs typeface="华文细黑"/>
                </a:rPr>
                <a:t>7</a:t>
              </a:r>
              <a:endParaRPr lang="zh-CN" altLang="en-US" sz="1600">
                <a:solidFill>
                  <a:srgbClr val="FFFFFF"/>
                </a:solidFill>
                <a:latin typeface="华文细黑"/>
                <a:ea typeface="华文细黑"/>
                <a:cs typeface="华文细黑"/>
              </a:endParaRPr>
            </a:p>
          </p:txBody>
        </p:sp>
        <p:sp>
          <p:nvSpPr>
            <p:cNvPr id="26646" name="MH_Other_10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6869712" y="4835252"/>
              <a:ext cx="499390" cy="307122"/>
            </a:xfrm>
            <a:prstGeom prst="rect">
              <a:avLst/>
            </a:prstGeom>
            <a:solidFill>
              <a:srgbClr val="2C3B38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altLang="zh-CN" sz="1600">
                  <a:solidFill>
                    <a:srgbClr val="FFFFFF"/>
                  </a:solidFill>
                  <a:latin typeface="华文细黑"/>
                  <a:ea typeface="华文细黑"/>
                  <a:cs typeface="华文细黑"/>
                </a:rPr>
                <a:t>8</a:t>
              </a:r>
              <a:endParaRPr lang="zh-CN" altLang="en-US" sz="1600">
                <a:solidFill>
                  <a:srgbClr val="FFFFFF"/>
                </a:solidFill>
                <a:latin typeface="华文细黑"/>
                <a:ea typeface="华文细黑"/>
                <a:cs typeface="华文细黑"/>
              </a:endParaRPr>
            </a:p>
          </p:txBody>
        </p:sp>
        <p:sp>
          <p:nvSpPr>
            <p:cNvPr id="26647" name="MH_Other_11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7535066" y="4835252"/>
              <a:ext cx="499390" cy="307122"/>
            </a:xfrm>
            <a:prstGeom prst="rect">
              <a:avLst/>
            </a:prstGeom>
            <a:solidFill>
              <a:srgbClr val="2C3B38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altLang="zh-CN" sz="1600">
                  <a:solidFill>
                    <a:srgbClr val="FFFFFF"/>
                  </a:solidFill>
                  <a:latin typeface="华文细黑"/>
                  <a:ea typeface="华文细黑"/>
                  <a:cs typeface="华文细黑"/>
                </a:rPr>
                <a:t>9</a:t>
              </a:r>
              <a:endParaRPr lang="zh-CN" altLang="en-US" sz="1600">
                <a:solidFill>
                  <a:srgbClr val="FFFFFF"/>
                </a:solidFill>
                <a:latin typeface="华文细黑"/>
                <a:ea typeface="华文细黑"/>
                <a:cs typeface="华文细黑"/>
              </a:endParaRPr>
            </a:p>
          </p:txBody>
        </p:sp>
        <p:sp>
          <p:nvSpPr>
            <p:cNvPr id="26648" name="MH_Other_12"/>
            <p:cNvSpPr txBox="1"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8200420" y="4835252"/>
              <a:ext cx="499390" cy="307122"/>
            </a:xfrm>
            <a:prstGeom prst="rect">
              <a:avLst/>
            </a:prstGeom>
            <a:solidFill>
              <a:srgbClr val="2C3B38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altLang="zh-CN" sz="1600">
                  <a:solidFill>
                    <a:srgbClr val="FFFFFF"/>
                  </a:solidFill>
                  <a:latin typeface="华文细黑"/>
                  <a:ea typeface="华文细黑"/>
                  <a:cs typeface="华文细黑"/>
                </a:rPr>
                <a:t>10</a:t>
              </a:r>
              <a:endParaRPr lang="zh-CN" altLang="en-US" sz="1600">
                <a:solidFill>
                  <a:srgbClr val="FFFFFF"/>
                </a:solidFill>
                <a:latin typeface="华文细黑"/>
                <a:ea typeface="华文细黑"/>
                <a:cs typeface="华文细黑"/>
              </a:endParaRPr>
            </a:p>
          </p:txBody>
        </p:sp>
        <p:sp>
          <p:nvSpPr>
            <p:cNvPr id="26649" name="MH_Other_13"/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8865774" y="4835252"/>
              <a:ext cx="499390" cy="307122"/>
            </a:xfrm>
            <a:prstGeom prst="rect">
              <a:avLst/>
            </a:prstGeom>
            <a:solidFill>
              <a:srgbClr val="2C3B38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altLang="zh-CN" sz="1600">
                  <a:solidFill>
                    <a:srgbClr val="FFFFFF"/>
                  </a:solidFill>
                  <a:latin typeface="华文细黑"/>
                  <a:ea typeface="华文细黑"/>
                  <a:cs typeface="华文细黑"/>
                </a:rPr>
                <a:t>11</a:t>
              </a:r>
              <a:endParaRPr lang="zh-CN" altLang="en-US" sz="1600">
                <a:solidFill>
                  <a:srgbClr val="FFFFFF"/>
                </a:solidFill>
                <a:latin typeface="华文细黑"/>
                <a:ea typeface="华文细黑"/>
                <a:cs typeface="华文细黑"/>
              </a:endParaRPr>
            </a:p>
          </p:txBody>
        </p:sp>
        <p:sp>
          <p:nvSpPr>
            <p:cNvPr id="26650" name="MH_Other_14"/>
            <p:cNvSpPr txBox="1"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9531128" y="4835252"/>
              <a:ext cx="499390" cy="307122"/>
            </a:xfrm>
            <a:prstGeom prst="rect">
              <a:avLst/>
            </a:prstGeom>
            <a:solidFill>
              <a:srgbClr val="2C3B38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altLang="zh-CN" sz="1600">
                  <a:solidFill>
                    <a:srgbClr val="FFFFFF"/>
                  </a:solidFill>
                  <a:latin typeface="华文细黑"/>
                  <a:ea typeface="华文细黑"/>
                  <a:cs typeface="华文细黑"/>
                </a:rPr>
                <a:t>12</a:t>
              </a:r>
              <a:endParaRPr lang="zh-CN" altLang="en-US" sz="1600">
                <a:solidFill>
                  <a:srgbClr val="FFFFFF"/>
                </a:solidFill>
                <a:latin typeface="华文细黑"/>
                <a:ea typeface="华文细黑"/>
                <a:cs typeface="华文细黑"/>
              </a:endParaRPr>
            </a:p>
          </p:txBody>
        </p:sp>
        <p:sp>
          <p:nvSpPr>
            <p:cNvPr id="327" name="MH_Other_16"/>
            <p:cNvSpPr/>
            <p:nvPr>
              <p:custDataLst>
                <p:tags r:id="rId22"/>
              </p:custDataLst>
            </p:nvPr>
          </p:nvSpPr>
          <p:spPr>
            <a:xfrm>
              <a:off x="8226127" y="3242529"/>
              <a:ext cx="565287" cy="446577"/>
            </a:xfrm>
            <a:prstGeom prst="wedgeEllipseCallout">
              <a:avLst>
                <a:gd name="adj1" fmla="val -25046"/>
                <a:gd name="adj2" fmla="val 65698"/>
              </a:avLst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200</a:t>
              </a:r>
              <a:endParaRPr lang="zh-CN" altLang="en-US" sz="1600" b="1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28" name="MH_Other_17"/>
            <p:cNvSpPr/>
            <p:nvPr>
              <p:custDataLst>
                <p:tags r:id="rId23"/>
              </p:custDataLst>
            </p:nvPr>
          </p:nvSpPr>
          <p:spPr>
            <a:xfrm>
              <a:off x="6204359" y="1457960"/>
              <a:ext cx="733298" cy="446577"/>
            </a:xfrm>
            <a:prstGeom prst="wedgeEllipseCallout">
              <a:avLst>
                <a:gd name="adj1" fmla="val -25046"/>
                <a:gd name="adj2" fmla="val 65698"/>
              </a:avLst>
            </a:prstGeom>
            <a:solidFill>
              <a:srgbClr val="BAD0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6000</a:t>
              </a:r>
              <a:endParaRPr lang="zh-CN" altLang="en-US" sz="1600" b="1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22" name="MH_Other_18"/>
            <p:cNvSpPr/>
            <p:nvPr>
              <p:custDataLst>
                <p:tags r:id="rId24"/>
              </p:custDataLst>
            </p:nvPr>
          </p:nvSpPr>
          <p:spPr>
            <a:xfrm>
              <a:off x="2945645" y="3523200"/>
              <a:ext cx="363531" cy="122549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3" name="MH_Other_19"/>
            <p:cNvSpPr/>
            <p:nvPr>
              <p:custDataLst>
                <p:tags r:id="rId25"/>
              </p:custDataLst>
            </p:nvPr>
          </p:nvSpPr>
          <p:spPr>
            <a:xfrm>
              <a:off x="3610794" y="2735837"/>
              <a:ext cx="365118" cy="201285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9" name="MH_Other_20"/>
            <p:cNvSpPr/>
            <p:nvPr>
              <p:custDataLst>
                <p:tags r:id="rId26"/>
              </p:custDataLst>
            </p:nvPr>
          </p:nvSpPr>
          <p:spPr>
            <a:xfrm>
              <a:off x="4275943" y="3318423"/>
              <a:ext cx="365118" cy="143027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5" name="MH_Other_21"/>
            <p:cNvSpPr/>
            <p:nvPr>
              <p:custDataLst>
                <p:tags r:id="rId27"/>
              </p:custDataLst>
            </p:nvPr>
          </p:nvSpPr>
          <p:spPr>
            <a:xfrm>
              <a:off x="4941093" y="2421527"/>
              <a:ext cx="365118" cy="232716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6" name="MH_Other_22"/>
            <p:cNvSpPr/>
            <p:nvPr>
              <p:custDataLst>
                <p:tags r:id="rId28"/>
              </p:custDataLst>
            </p:nvPr>
          </p:nvSpPr>
          <p:spPr>
            <a:xfrm>
              <a:off x="5606242" y="3037448"/>
              <a:ext cx="365118" cy="171124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7" name="MH_Other_23"/>
            <p:cNvSpPr/>
            <p:nvPr>
              <p:custDataLst>
                <p:tags r:id="rId29"/>
              </p:custDataLst>
            </p:nvPr>
          </p:nvSpPr>
          <p:spPr>
            <a:xfrm>
              <a:off x="6272979" y="2070706"/>
              <a:ext cx="363531" cy="2677986"/>
            </a:xfrm>
            <a:prstGeom prst="rect">
              <a:avLst/>
            </a:prstGeom>
            <a:solidFill>
              <a:srgbClr val="BAD0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8" name="MH_Other_24"/>
            <p:cNvSpPr/>
            <p:nvPr>
              <p:custDataLst>
                <p:tags r:id="rId30"/>
              </p:custDataLst>
            </p:nvPr>
          </p:nvSpPr>
          <p:spPr>
            <a:xfrm>
              <a:off x="6938129" y="2937441"/>
              <a:ext cx="363530" cy="181125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9" name="MH_Other_25"/>
            <p:cNvSpPr/>
            <p:nvPr>
              <p:custDataLst>
                <p:tags r:id="rId31"/>
              </p:custDataLst>
            </p:nvPr>
          </p:nvSpPr>
          <p:spPr>
            <a:xfrm>
              <a:off x="7603278" y="2592969"/>
              <a:ext cx="365118" cy="215572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0" name="MH_Other_26"/>
            <p:cNvSpPr/>
            <p:nvPr>
              <p:custDataLst>
                <p:tags r:id="rId32"/>
              </p:custDataLst>
            </p:nvPr>
          </p:nvSpPr>
          <p:spPr>
            <a:xfrm>
              <a:off x="8268428" y="3974029"/>
              <a:ext cx="365118" cy="774664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8" name="MH_Other_27"/>
            <p:cNvSpPr/>
            <p:nvPr>
              <p:custDataLst>
                <p:tags r:id="rId33"/>
              </p:custDataLst>
            </p:nvPr>
          </p:nvSpPr>
          <p:spPr>
            <a:xfrm>
              <a:off x="8933577" y="3112057"/>
              <a:ext cx="365118" cy="163663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9" name="MH_Other_28"/>
            <p:cNvSpPr/>
            <p:nvPr>
              <p:custDataLst>
                <p:tags r:id="rId34"/>
              </p:custDataLst>
            </p:nvPr>
          </p:nvSpPr>
          <p:spPr>
            <a:xfrm>
              <a:off x="9598727" y="2712026"/>
              <a:ext cx="365118" cy="203666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-722313" y="4832350"/>
            <a:ext cx="8497888" cy="1196975"/>
            <a:chOff x="1620417" y="5452205"/>
            <a:chExt cx="8497894" cy="1195896"/>
          </a:xfrm>
        </p:grpSpPr>
        <p:sp>
          <p:nvSpPr>
            <p:cNvPr id="316" name="MH_SubTitle_1"/>
            <p:cNvSpPr txBox="1"/>
            <p:nvPr>
              <p:custDataLst>
                <p:tags r:id="rId5"/>
              </p:custDataLst>
            </p:nvPr>
          </p:nvSpPr>
          <p:spPr>
            <a:xfrm>
              <a:off x="1620417" y="5452205"/>
              <a:ext cx="3886204" cy="789862"/>
            </a:xfrm>
            <a:prstGeom prst="rect">
              <a:avLst/>
            </a:prstGeom>
            <a:noFill/>
          </p:spPr>
          <p:txBody>
            <a:bodyPr lIns="0" tIns="0" rIns="0" bIns="0" anchor="ctr">
              <a:norm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rPr>
                <a:t>加油，加油，加油</a:t>
              </a:r>
            </a:p>
          </p:txBody>
        </p:sp>
        <p:sp>
          <p:nvSpPr>
            <p:cNvPr id="26635" name="MH_Text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554174" y="6051925"/>
              <a:ext cx="2951809" cy="596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r>
                <a:rPr lang="zh-CN" altLang="en-US" sz="1500">
                  <a:solidFill>
                    <a:schemeClr val="bg1"/>
                  </a:solidFill>
                  <a:latin typeface="Calibri" pitchFamily="34" charset="0"/>
                </a:rPr>
                <a:t>一个“奔四”老小伙的训练计划</a:t>
              </a:r>
            </a:p>
          </p:txBody>
        </p:sp>
        <p:cxnSp>
          <p:nvCxnSpPr>
            <p:cNvPr id="326" name="MH_Other_15"/>
            <p:cNvCxnSpPr/>
            <p:nvPr>
              <p:custDataLst>
                <p:tags r:id="rId7"/>
              </p:custDataLst>
            </p:nvPr>
          </p:nvCxnSpPr>
          <p:spPr>
            <a:xfrm flipH="1">
              <a:off x="5544721" y="5547369"/>
              <a:ext cx="0" cy="1000810"/>
            </a:xfrm>
            <a:prstGeom prst="line">
              <a:avLst/>
            </a:prstGeom>
            <a:ln w="41275">
              <a:solidFill>
                <a:srgbClr val="FFFFFF">
                  <a:alpha val="69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MH_Desc_1"/>
            <p:cNvSpPr txBox="1"/>
            <p:nvPr>
              <p:custDataLst>
                <p:tags r:id="rId8"/>
              </p:custDataLst>
            </p:nvPr>
          </p:nvSpPr>
          <p:spPr>
            <a:xfrm>
              <a:off x="5789196" y="5547369"/>
              <a:ext cx="4329115" cy="1099146"/>
            </a:xfrm>
            <a:prstGeom prst="rect">
              <a:avLst/>
            </a:prstGeom>
            <a:noFill/>
          </p:spPr>
          <p:txBody>
            <a:bodyPr lIns="0" tIns="0" rIns="0" bIns="0" anchor="ctr">
              <a:normAutofit fontScale="92500" lnSpcReduction="10000"/>
            </a:bodyPr>
            <a:lstStyle/>
            <a:p>
              <a:pPr algn="just" fontAlgn="auto">
                <a:lnSpc>
                  <a:spcPct val="130000"/>
                </a:lnSpc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每天完成俯卧撑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       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每天完成深蹲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200+</a:t>
              </a:r>
            </a:p>
            <a:p>
              <a:pPr algn="just" fontAlgn="auto">
                <a:lnSpc>
                  <a:spcPct val="130000"/>
                </a:lnSpc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每天完成步行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6000+         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每天完成踢腿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</a:t>
              </a:r>
            </a:p>
            <a:p>
              <a:pPr algn="just" fontAlgn="auto">
                <a:lnSpc>
                  <a:spcPct val="130000"/>
                </a:lnSpc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每天完成仰卧起坐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150+</a:t>
              </a:r>
            </a:p>
            <a:p>
              <a:pPr algn="just" fontAlgn="auto">
                <a:lnSpc>
                  <a:spcPct val="130000"/>
                </a:lnSpc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每周跑步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次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，每次不低于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0" y="219075"/>
            <a:ext cx="668338" cy="4635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984250" y="219075"/>
            <a:ext cx="51038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Calibri" pitchFamily="34" charset="0"/>
              </a:rPr>
              <a:t>师生分享：我的运动时间</a:t>
            </a:r>
          </a:p>
        </p:txBody>
      </p: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8147050" y="590550"/>
            <a:ext cx="3927475" cy="6096000"/>
            <a:chOff x="2193996" y="5452205"/>
            <a:chExt cx="3537301" cy="1753343"/>
          </a:xfrm>
        </p:grpSpPr>
        <p:sp>
          <p:nvSpPr>
            <p:cNvPr id="42" name="MH_SubTitle_1"/>
            <p:cNvSpPr txBox="1"/>
            <p:nvPr>
              <p:custDataLst>
                <p:tags r:id="rId2"/>
              </p:custDataLst>
            </p:nvPr>
          </p:nvSpPr>
          <p:spPr>
            <a:xfrm>
              <a:off x="2193996" y="5452205"/>
              <a:ext cx="3311394" cy="347473"/>
            </a:xfrm>
            <a:prstGeom prst="rect">
              <a:avLst/>
            </a:prstGeom>
            <a:noFill/>
          </p:spPr>
          <p:txBody>
            <a:bodyPr lIns="0" tIns="0" rIns="0" bIns="0" anchor="ctr">
              <a:norm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</a:rPr>
                <a:t>加油，加油，加油</a:t>
              </a:r>
            </a:p>
          </p:txBody>
        </p:sp>
        <p:sp>
          <p:nvSpPr>
            <p:cNvPr id="26632" name="MH_Text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33394" y="5690594"/>
              <a:ext cx="3476023" cy="1514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r>
                <a:rPr lang="zh-CN" altLang="en-US" sz="2000">
                  <a:solidFill>
                    <a:schemeClr val="bg1"/>
                  </a:solidFill>
                  <a:latin typeface="Calibri" pitchFamily="34" charset="0"/>
                </a:rPr>
                <a:t>早上起床伸伸懒腰，</a:t>
              </a:r>
              <a:r>
                <a:rPr lang="en-US" altLang="zh-CN" sz="2000">
                  <a:solidFill>
                    <a:schemeClr val="bg1"/>
                  </a:solidFill>
                  <a:latin typeface="Calibri" pitchFamily="34" charset="0"/>
                </a:rPr>
                <a:t>50——80</a:t>
              </a:r>
              <a:r>
                <a:rPr lang="zh-CN" altLang="en-US" sz="2000">
                  <a:solidFill>
                    <a:schemeClr val="bg1"/>
                  </a:solidFill>
                  <a:latin typeface="Calibri" pitchFamily="34" charset="0"/>
                </a:rPr>
                <a:t>个俯卧撑，</a:t>
              </a:r>
              <a:endParaRPr lang="en-US" altLang="zh-CN" sz="2000">
                <a:solidFill>
                  <a:schemeClr val="bg1"/>
                </a:solidFill>
                <a:latin typeface="Calibri" pitchFamily="34" charset="0"/>
              </a:endParaRPr>
            </a:p>
            <a:p>
              <a:r>
                <a:rPr lang="zh-CN" altLang="en-US" sz="2000">
                  <a:solidFill>
                    <a:schemeClr val="bg1"/>
                  </a:solidFill>
                  <a:latin typeface="Calibri" pitchFamily="34" charset="0"/>
                </a:rPr>
                <a:t>喝水、洗漱后</a:t>
              </a:r>
              <a:r>
                <a:rPr lang="en-US" altLang="zh-CN" sz="2000">
                  <a:solidFill>
                    <a:schemeClr val="bg1"/>
                  </a:solidFill>
                  <a:latin typeface="Calibri" pitchFamily="34" charset="0"/>
                </a:rPr>
                <a:t>50——80</a:t>
              </a:r>
              <a:r>
                <a:rPr lang="zh-CN" altLang="en-US" sz="2000">
                  <a:solidFill>
                    <a:schemeClr val="bg1"/>
                  </a:solidFill>
                  <a:latin typeface="Calibri" pitchFamily="34" charset="0"/>
                </a:rPr>
                <a:t>个俯卧撑，</a:t>
              </a:r>
              <a:endParaRPr lang="en-US" altLang="zh-CN" sz="2000">
                <a:solidFill>
                  <a:schemeClr val="bg1"/>
                </a:solidFill>
                <a:latin typeface="Calibri" pitchFamily="34" charset="0"/>
              </a:endParaRPr>
            </a:p>
            <a:p>
              <a:r>
                <a:rPr lang="zh-CN" altLang="en-US" sz="2000">
                  <a:solidFill>
                    <a:schemeClr val="bg1"/>
                  </a:solidFill>
                  <a:latin typeface="Calibri" pitchFamily="34" charset="0"/>
                </a:rPr>
                <a:t>早餐后休息片刻，换好衣服准备出门</a:t>
              </a:r>
              <a:r>
                <a:rPr lang="en-US" altLang="zh-CN" sz="2000">
                  <a:solidFill>
                    <a:schemeClr val="bg1"/>
                  </a:solidFill>
                  <a:latin typeface="Calibri" pitchFamily="34" charset="0"/>
                </a:rPr>
                <a:t>50</a:t>
              </a:r>
              <a:r>
                <a:rPr lang="zh-CN" altLang="en-US" sz="2000">
                  <a:solidFill>
                    <a:schemeClr val="bg1"/>
                  </a:solidFill>
                  <a:latin typeface="Calibri" pitchFamily="34" charset="0"/>
                </a:rPr>
                <a:t>个俯卧撑，</a:t>
              </a:r>
              <a:endParaRPr lang="en-US" altLang="zh-CN" sz="2000">
                <a:solidFill>
                  <a:schemeClr val="bg1"/>
                </a:solidFill>
                <a:latin typeface="Calibri" pitchFamily="34" charset="0"/>
              </a:endParaRPr>
            </a:p>
            <a:p>
              <a:r>
                <a:rPr lang="zh-CN" altLang="en-US" sz="2000">
                  <a:solidFill>
                    <a:schemeClr val="bg1"/>
                  </a:solidFill>
                  <a:latin typeface="Calibri" pitchFamily="34" charset="0"/>
                </a:rPr>
                <a:t>到校打整好办公桌等，清洗帕子前</a:t>
              </a:r>
              <a:r>
                <a:rPr lang="en-US" altLang="zh-CN" sz="2000">
                  <a:solidFill>
                    <a:schemeClr val="bg1"/>
                  </a:solidFill>
                  <a:latin typeface="Calibri" pitchFamily="34" charset="0"/>
                </a:rPr>
                <a:t>50——80</a:t>
              </a:r>
              <a:r>
                <a:rPr lang="zh-CN" altLang="en-US" sz="2000">
                  <a:solidFill>
                    <a:schemeClr val="bg1"/>
                  </a:solidFill>
                  <a:latin typeface="Calibri" pitchFamily="34" charset="0"/>
                </a:rPr>
                <a:t>个俯卧撑，</a:t>
              </a:r>
              <a:endParaRPr lang="en-US" altLang="zh-CN" sz="2000">
                <a:solidFill>
                  <a:schemeClr val="bg1"/>
                </a:solidFill>
                <a:latin typeface="Calibri" pitchFamily="34" charset="0"/>
              </a:endParaRPr>
            </a:p>
            <a:p>
              <a:r>
                <a:rPr lang="zh-CN" altLang="en-US" sz="2000">
                  <a:solidFill>
                    <a:schemeClr val="bg1"/>
                  </a:solidFill>
                  <a:latin typeface="Calibri" pitchFamily="34" charset="0"/>
                </a:rPr>
                <a:t>工作中，每隔一个小时起身活动片刻，完成</a:t>
              </a:r>
              <a:r>
                <a:rPr lang="en-US" altLang="zh-CN" sz="2000">
                  <a:solidFill>
                    <a:schemeClr val="bg1"/>
                  </a:solidFill>
                  <a:latin typeface="Calibri" pitchFamily="34" charset="0"/>
                </a:rPr>
                <a:t>50——80</a:t>
              </a:r>
              <a:r>
                <a:rPr lang="zh-CN" altLang="en-US" sz="2000">
                  <a:solidFill>
                    <a:schemeClr val="bg1"/>
                  </a:solidFill>
                  <a:latin typeface="Calibri" pitchFamily="34" charset="0"/>
                </a:rPr>
                <a:t>个俯卧撑（大约</a:t>
              </a:r>
              <a:r>
                <a:rPr lang="en-US" altLang="zh-CN" sz="2000">
                  <a:solidFill>
                    <a:schemeClr val="bg1"/>
                  </a:solidFill>
                  <a:latin typeface="Calibri" pitchFamily="34" charset="0"/>
                </a:rPr>
                <a:t>3——4</a:t>
              </a:r>
              <a:r>
                <a:rPr lang="zh-CN" altLang="en-US" sz="2000">
                  <a:solidFill>
                    <a:schemeClr val="bg1"/>
                  </a:solidFill>
                  <a:latin typeface="Calibri" pitchFamily="34" charset="0"/>
                </a:rPr>
                <a:t>次）</a:t>
              </a:r>
              <a:endParaRPr lang="en-US" altLang="zh-CN" sz="2000">
                <a:solidFill>
                  <a:schemeClr val="bg1"/>
                </a:solidFill>
                <a:latin typeface="Calibri" pitchFamily="34" charset="0"/>
              </a:endParaRPr>
            </a:p>
            <a:p>
              <a:r>
                <a:rPr lang="zh-CN" altLang="en-US" sz="2000">
                  <a:solidFill>
                    <a:schemeClr val="bg1"/>
                  </a:solidFill>
                  <a:latin typeface="Calibri" pitchFamily="34" charset="0"/>
                </a:rPr>
                <a:t>回家晚饭前完成</a:t>
              </a:r>
              <a:r>
                <a:rPr lang="en-US" altLang="zh-CN" sz="2000">
                  <a:solidFill>
                    <a:schemeClr val="bg1"/>
                  </a:solidFill>
                  <a:latin typeface="Calibri" pitchFamily="34" charset="0"/>
                </a:rPr>
                <a:t>50——80</a:t>
              </a:r>
              <a:r>
                <a:rPr lang="zh-CN" altLang="en-US" sz="2000">
                  <a:solidFill>
                    <a:schemeClr val="bg1"/>
                  </a:solidFill>
                  <a:latin typeface="Calibri" pitchFamily="34" charset="0"/>
                </a:rPr>
                <a:t>个俯卧撑</a:t>
              </a:r>
              <a:endParaRPr lang="en-US" altLang="zh-CN" sz="2000">
                <a:solidFill>
                  <a:schemeClr val="bg1"/>
                </a:solidFill>
                <a:latin typeface="Calibri" pitchFamily="34" charset="0"/>
              </a:endParaRPr>
            </a:p>
            <a:p>
              <a:r>
                <a:rPr lang="zh-CN" altLang="en-US" sz="2000">
                  <a:solidFill>
                    <a:schemeClr val="bg1"/>
                  </a:solidFill>
                  <a:latin typeface="Calibri" pitchFamily="34" charset="0"/>
                </a:rPr>
                <a:t>睡觉前完成</a:t>
              </a:r>
              <a:r>
                <a:rPr lang="en-US" altLang="zh-CN" sz="2000">
                  <a:solidFill>
                    <a:schemeClr val="bg1"/>
                  </a:solidFill>
                  <a:latin typeface="Calibri" pitchFamily="34" charset="0"/>
                </a:rPr>
                <a:t>50——80</a:t>
              </a:r>
              <a:r>
                <a:rPr lang="zh-CN" altLang="en-US" sz="2000">
                  <a:solidFill>
                    <a:schemeClr val="bg1"/>
                  </a:solidFill>
                  <a:latin typeface="Calibri" pitchFamily="34" charset="0"/>
                </a:rPr>
                <a:t>个俯卧撑，根据当天身体状况，适当冲击不断增加单次数量</a:t>
              </a:r>
              <a:endParaRPr lang="en-US" altLang="zh-CN" sz="2000">
                <a:solidFill>
                  <a:schemeClr val="bg1"/>
                </a:solidFill>
                <a:latin typeface="Calibri" pitchFamily="34" charset="0"/>
              </a:endParaRPr>
            </a:p>
            <a:p>
              <a:endParaRPr lang="zh-CN" altLang="en-US" sz="20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cxnSp>
          <p:nvCxnSpPr>
            <p:cNvPr id="44" name="MH_Other_15"/>
            <p:cNvCxnSpPr/>
            <p:nvPr>
              <p:custDataLst>
                <p:tags r:id="rId4"/>
              </p:custDataLst>
            </p:nvPr>
          </p:nvCxnSpPr>
          <p:spPr>
            <a:xfrm flipH="1">
              <a:off x="5731297" y="5544438"/>
              <a:ext cx="0" cy="1000867"/>
            </a:xfrm>
            <a:prstGeom prst="line">
              <a:avLst/>
            </a:prstGeom>
            <a:ln w="41275">
              <a:solidFill>
                <a:srgbClr val="FFFFFF">
                  <a:alpha val="69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4"/>
          <p:cNvCxnSpPr>
            <a:cxnSpLocks noChangeShapeType="1"/>
          </p:cNvCxnSpPr>
          <p:nvPr/>
        </p:nvCxnSpPr>
        <p:spPr bwMode="auto">
          <a:xfrm>
            <a:off x="3048000" y="2295525"/>
            <a:ext cx="9144000" cy="0"/>
          </a:xfrm>
          <a:prstGeom prst="line">
            <a:avLst/>
          </a:prstGeom>
          <a:noFill/>
          <a:ln w="25400">
            <a:solidFill>
              <a:srgbClr val="BAD047"/>
            </a:solidFill>
            <a:round/>
            <a:headEnd/>
            <a:tailEnd/>
          </a:ln>
        </p:spPr>
      </p:cxnSp>
      <p:cxnSp>
        <p:nvCxnSpPr>
          <p:cNvPr id="3" name="直接连接符 6"/>
          <p:cNvCxnSpPr>
            <a:cxnSpLocks noChangeShapeType="1"/>
          </p:cNvCxnSpPr>
          <p:nvPr/>
        </p:nvCxnSpPr>
        <p:spPr bwMode="auto">
          <a:xfrm>
            <a:off x="9906000" y="0"/>
            <a:ext cx="0" cy="6858000"/>
          </a:xfrm>
          <a:prstGeom prst="line">
            <a:avLst/>
          </a:prstGeom>
          <a:noFill/>
          <a:ln w="19050">
            <a:solidFill>
              <a:srgbClr val="BAD047"/>
            </a:solidFill>
            <a:round/>
            <a:headEnd/>
            <a:tailEnd/>
          </a:ln>
        </p:spPr>
      </p:cxnSp>
      <p:sp>
        <p:nvSpPr>
          <p:cNvPr id="4" name="椭圆 8"/>
          <p:cNvSpPr>
            <a:spLocks noChangeArrowheads="1"/>
          </p:cNvSpPr>
          <p:nvPr/>
        </p:nvSpPr>
        <p:spPr bwMode="auto">
          <a:xfrm>
            <a:off x="9545638" y="1936750"/>
            <a:ext cx="720725" cy="71913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D6D17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Impact" pitchFamily="34" charset="0"/>
              <a:ea typeface="黑体" pitchFamily="49" charset="-122"/>
            </a:endParaRPr>
          </a:p>
        </p:txBody>
      </p:sp>
      <p:sp>
        <p:nvSpPr>
          <p:cNvPr id="5" name="椭圆 7"/>
          <p:cNvSpPr>
            <a:spLocks noChangeArrowheads="1"/>
          </p:cNvSpPr>
          <p:nvPr/>
        </p:nvSpPr>
        <p:spPr bwMode="auto">
          <a:xfrm>
            <a:off x="9575800" y="1965325"/>
            <a:ext cx="660400" cy="660400"/>
          </a:xfrm>
          <a:prstGeom prst="ellipse">
            <a:avLst/>
          </a:prstGeom>
          <a:solidFill>
            <a:srgbClr val="BAD047"/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r>
              <a:rPr lang="en-US" altLang="zh-CN" sz="2000">
                <a:solidFill>
                  <a:srgbClr val="FFFFFF"/>
                </a:solidFill>
                <a:latin typeface="Impact" pitchFamily="34" charset="0"/>
                <a:ea typeface="黑体" pitchFamily="49" charset="-122"/>
              </a:rPr>
              <a:t>03</a:t>
            </a:r>
            <a:endParaRPr lang="zh-CN" altLang="en-US" sz="2000">
              <a:solidFill>
                <a:srgbClr val="FFFFFF"/>
              </a:solidFill>
              <a:latin typeface="Impact" pitchFamily="34" charset="0"/>
              <a:ea typeface="黑体" pitchFamily="49" charset="-122"/>
            </a:endParaRPr>
          </a:p>
        </p:txBody>
      </p:sp>
      <p:sp>
        <p:nvSpPr>
          <p:cNvPr id="6" name="文本框 10"/>
          <p:cNvSpPr txBox="1">
            <a:spLocks noChangeArrowheads="1"/>
          </p:cNvSpPr>
          <p:nvPr/>
        </p:nvSpPr>
        <p:spPr bwMode="auto">
          <a:xfrm>
            <a:off x="-1997075" y="465138"/>
            <a:ext cx="7650163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zh-CN" altLang="en-US" sz="4500">
                <a:solidFill>
                  <a:srgbClr val="BAD047"/>
                </a:solidFill>
                <a:ea typeface="黑体" pitchFamily="49" charset="-122"/>
              </a:rPr>
              <a:t>珍惜时间</a:t>
            </a:r>
            <a:r>
              <a:rPr lang="zh-CN" altLang="en-US" sz="3200">
                <a:solidFill>
                  <a:srgbClr val="BAD047"/>
                </a:solidFill>
                <a:ea typeface="黑体" pitchFamily="49" charset="-122"/>
              </a:rPr>
              <a:t>合理安排时间</a:t>
            </a:r>
            <a:endParaRPr lang="zh-CN" altLang="zh-CN" sz="3200">
              <a:solidFill>
                <a:srgbClr val="BAD047"/>
              </a:solidFill>
              <a:ea typeface="黑体" pitchFamily="49" charset="-122"/>
            </a:endParaRPr>
          </a:p>
        </p:txBody>
      </p:sp>
      <p:sp>
        <p:nvSpPr>
          <p:cNvPr id="7" name="文本框 11"/>
          <p:cNvSpPr txBox="1">
            <a:spLocks noChangeArrowheads="1"/>
          </p:cNvSpPr>
          <p:nvPr/>
        </p:nvSpPr>
        <p:spPr bwMode="auto">
          <a:xfrm>
            <a:off x="4695825" y="1589088"/>
            <a:ext cx="4879975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zh-CN" altLang="en-US" sz="2000">
                <a:solidFill>
                  <a:srgbClr val="BAD047"/>
                </a:solidFill>
                <a:ea typeface="黑体" pitchFamily="49" charset="-122"/>
              </a:rPr>
              <a:t>合理安排时间，就等于节约时间</a:t>
            </a:r>
            <a:r>
              <a:rPr lang="en-US" altLang="zh-CN" sz="2000">
                <a:solidFill>
                  <a:srgbClr val="BAD047"/>
                </a:solidFill>
                <a:ea typeface="黑体" pitchFamily="49" charset="-122"/>
              </a:rPr>
              <a:t>——</a:t>
            </a:r>
            <a:r>
              <a:rPr lang="zh-CN" altLang="en-US" sz="2000">
                <a:solidFill>
                  <a:srgbClr val="BAD047"/>
                </a:solidFill>
                <a:ea typeface="黑体" pitchFamily="49" charset="-122"/>
              </a:rPr>
              <a:t>培根</a:t>
            </a:r>
            <a:endParaRPr lang="en-US" altLang="zh-CN" sz="2000">
              <a:solidFill>
                <a:srgbClr val="BAD047"/>
              </a:solidFill>
              <a:ea typeface="黑体" pitchFamily="49" charset="-122"/>
            </a:endParaRPr>
          </a:p>
        </p:txBody>
      </p:sp>
      <p:sp>
        <p:nvSpPr>
          <p:cNvPr id="8" name="文本框 3"/>
          <p:cNvSpPr txBox="1">
            <a:spLocks noChangeArrowheads="1"/>
          </p:cNvSpPr>
          <p:nvPr/>
        </p:nvSpPr>
        <p:spPr bwMode="auto">
          <a:xfrm>
            <a:off x="9340850" y="1030288"/>
            <a:ext cx="2954338" cy="126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800">
                <a:solidFill>
                  <a:srgbClr val="BFBFBF"/>
                </a:solidFill>
                <a:ea typeface="黑体" pitchFamily="49" charset="-122"/>
              </a:rPr>
              <a:t>Three</a:t>
            </a: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620713" y="2654300"/>
            <a:ext cx="9769475" cy="3373438"/>
            <a:chOff x="2370139" y="1955799"/>
            <a:chExt cx="9770190" cy="3373026"/>
          </a:xfrm>
        </p:grpSpPr>
        <p:sp>
          <p:nvSpPr>
            <p:cNvPr id="28682" name="椭圆 25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3789364" y="1955799"/>
              <a:ext cx="736600" cy="735012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  <a:latin typeface="Arial Narrow" pitchFamily="34" charset="0"/>
                <a:ea typeface="微软雅黑" pitchFamily="34" charset="-122"/>
              </a:endParaRPr>
            </a:p>
          </p:txBody>
        </p:sp>
        <p:sp>
          <p:nvSpPr>
            <p:cNvPr id="28683" name="椭圆 28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3306764" y="2813049"/>
              <a:ext cx="736600" cy="73660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  <a:latin typeface="Arial Narrow" pitchFamily="34" charset="0"/>
                <a:ea typeface="微软雅黑" pitchFamily="34" charset="-122"/>
              </a:endParaRPr>
            </a:p>
          </p:txBody>
        </p:sp>
        <p:sp>
          <p:nvSpPr>
            <p:cNvPr id="28684" name="椭圆 29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843214" y="3690936"/>
              <a:ext cx="735012" cy="73660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  <a:latin typeface="Arial Narrow" pitchFamily="34" charset="0"/>
                <a:ea typeface="微软雅黑" pitchFamily="34" charset="-122"/>
              </a:endParaRPr>
            </a:p>
          </p:txBody>
        </p:sp>
        <p:sp>
          <p:nvSpPr>
            <p:cNvPr id="28685" name="椭圆 30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370139" y="4559299"/>
              <a:ext cx="735012" cy="735012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  <a:latin typeface="Arial Narrow" pitchFamily="34" charset="0"/>
                <a:ea typeface="微软雅黑" pitchFamily="34" charset="-122"/>
              </a:endParaRPr>
            </a:p>
          </p:txBody>
        </p:sp>
        <p:sp>
          <p:nvSpPr>
            <p:cNvPr id="28686" name="椭圆 31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843339" y="2008186"/>
              <a:ext cx="628650" cy="630238"/>
            </a:xfrm>
            <a:prstGeom prst="ellipse">
              <a:avLst/>
            </a:prstGeom>
            <a:solidFill>
              <a:srgbClr val="2C3B38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buFont typeface="Arial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Arial Black" pitchFamily="34" charset="0"/>
                  <a:ea typeface="微软雅黑" pitchFamily="34" charset="-122"/>
                </a:rPr>
                <a:t>01</a:t>
              </a:r>
            </a:p>
          </p:txBody>
        </p:sp>
        <p:sp>
          <p:nvSpPr>
            <p:cNvPr id="28687" name="椭圆 32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359151" y="2867024"/>
              <a:ext cx="630238" cy="628650"/>
            </a:xfrm>
            <a:prstGeom prst="ellipse">
              <a:avLst/>
            </a:prstGeom>
            <a:solidFill>
              <a:srgbClr val="2C3B38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buFont typeface="Arial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Arial Black" pitchFamily="34" charset="0"/>
                  <a:ea typeface="微软雅黑" pitchFamily="34" charset="-122"/>
                </a:rPr>
                <a:t>02</a:t>
              </a:r>
            </a:p>
          </p:txBody>
        </p:sp>
        <p:sp>
          <p:nvSpPr>
            <p:cNvPr id="28688" name="椭圆 33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895601" y="3743325"/>
              <a:ext cx="630238" cy="630237"/>
            </a:xfrm>
            <a:prstGeom prst="ellipse">
              <a:avLst/>
            </a:prstGeom>
            <a:solidFill>
              <a:srgbClr val="2C3B38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buFont typeface="Arial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Arial Black" pitchFamily="34" charset="0"/>
                  <a:ea typeface="微软雅黑" pitchFamily="34" charset="-122"/>
                </a:rPr>
                <a:t>03</a:t>
              </a:r>
            </a:p>
          </p:txBody>
        </p:sp>
        <p:sp>
          <p:nvSpPr>
            <p:cNvPr id="28689" name="椭圆 34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422526" y="4603750"/>
              <a:ext cx="630238" cy="630237"/>
            </a:xfrm>
            <a:prstGeom prst="ellipse">
              <a:avLst/>
            </a:prstGeom>
            <a:solidFill>
              <a:srgbClr val="2C3B38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buFont typeface="Arial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Arial Black" pitchFamily="34" charset="0"/>
                  <a:ea typeface="微软雅黑" pitchFamily="34" charset="-122"/>
                </a:rPr>
                <a:t>04</a:t>
              </a:r>
            </a:p>
          </p:txBody>
        </p:sp>
        <p:sp>
          <p:nvSpPr>
            <p:cNvPr id="28690" name="文本框 20"/>
            <p:cNvSpPr txBox="1">
              <a:spLocks noChangeArrowheads="1"/>
            </p:cNvSpPr>
            <p:nvPr/>
          </p:nvSpPr>
          <p:spPr bwMode="auto">
            <a:xfrm>
              <a:off x="4579938" y="2227352"/>
              <a:ext cx="7560391" cy="532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200">
                  <a:solidFill>
                    <a:srgbClr val="BAD047"/>
                  </a:solidFill>
                  <a:latin typeface="微软雅黑" pitchFamily="34" charset="-122"/>
                  <a:ea typeface="微软雅黑" pitchFamily="34" charset="-122"/>
                </a:rPr>
                <a:t>无论时间的长短，都需要合理地安排。</a:t>
              </a:r>
            </a:p>
          </p:txBody>
        </p:sp>
        <p:sp>
          <p:nvSpPr>
            <p:cNvPr id="28691" name="文本框 21"/>
            <p:cNvSpPr txBox="1">
              <a:spLocks noChangeArrowheads="1"/>
            </p:cNvSpPr>
            <p:nvPr/>
          </p:nvSpPr>
          <p:spPr bwMode="auto">
            <a:xfrm>
              <a:off x="4095750" y="3027432"/>
              <a:ext cx="7560391" cy="532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合理安排时间不仅能节约时间，而且有助于提高学习效率。</a:t>
              </a:r>
            </a:p>
          </p:txBody>
        </p:sp>
        <p:sp>
          <p:nvSpPr>
            <p:cNvPr id="28692" name="文本框 22"/>
            <p:cNvSpPr txBox="1">
              <a:spLocks noChangeArrowheads="1"/>
            </p:cNvSpPr>
            <p:nvPr/>
          </p:nvSpPr>
          <p:spPr bwMode="auto">
            <a:xfrm>
              <a:off x="3607276" y="3909713"/>
              <a:ext cx="7560391" cy="532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200">
                  <a:solidFill>
                    <a:srgbClr val="BAD047"/>
                  </a:solidFill>
                  <a:latin typeface="微软雅黑" pitchFamily="34" charset="-122"/>
                  <a:ea typeface="微软雅黑" pitchFamily="34" charset="-122"/>
                </a:rPr>
                <a:t>时间安排越科学，可供我们支配的时间就越多。</a:t>
              </a:r>
            </a:p>
          </p:txBody>
        </p:sp>
        <p:sp>
          <p:nvSpPr>
            <p:cNvPr id="28693" name="文本框 23"/>
            <p:cNvSpPr txBox="1">
              <a:spLocks noChangeArrowheads="1"/>
            </p:cNvSpPr>
            <p:nvPr/>
          </p:nvSpPr>
          <p:spPr bwMode="auto">
            <a:xfrm>
              <a:off x="3172539" y="4796372"/>
              <a:ext cx="7560391" cy="532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合理安排时间，我们才有更多的时间去做自己想做的事</a:t>
              </a: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480425" y="4586288"/>
            <a:ext cx="3435350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7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0" y="0"/>
            <a:ext cx="5437188" cy="6858000"/>
          </a:xfrm>
          <a:custGeom>
            <a:avLst/>
            <a:gdLst>
              <a:gd name="T0" fmla="*/ 0 w 5437991"/>
              <a:gd name="T1" fmla="*/ 0 h 6858000"/>
              <a:gd name="T2" fmla="*/ 5433177 w 5437991"/>
              <a:gd name="T3" fmla="*/ 0 h 6858000"/>
              <a:gd name="T4" fmla="*/ 1631682 w 5437991"/>
              <a:gd name="T5" fmla="*/ 6858000 h 6858000"/>
              <a:gd name="T6" fmla="*/ 0 w 5437991"/>
              <a:gd name="T7" fmla="*/ 6858000 h 6858000"/>
              <a:gd name="T8" fmla="*/ 0 w 543799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437991"/>
              <a:gd name="T16" fmla="*/ 0 h 6858000"/>
              <a:gd name="T17" fmla="*/ 5437991 w 5437991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437991" h="6858000">
                <a:moveTo>
                  <a:pt x="0" y="0"/>
                </a:moveTo>
                <a:lnTo>
                  <a:pt x="5437991" y="0"/>
                </a:lnTo>
                <a:lnTo>
                  <a:pt x="163312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8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5437188" y="428625"/>
            <a:ext cx="6991350" cy="735013"/>
            <a:chOff x="3789364" y="1955799"/>
            <a:chExt cx="6991751" cy="735012"/>
          </a:xfrm>
        </p:grpSpPr>
        <p:sp>
          <p:nvSpPr>
            <p:cNvPr id="29712" name="椭圆 25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789364" y="1955799"/>
              <a:ext cx="736600" cy="735012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  <a:latin typeface="Arial Narrow" pitchFamily="34" charset="0"/>
                <a:ea typeface="微软雅黑" pitchFamily="34" charset="-122"/>
              </a:endParaRPr>
            </a:p>
          </p:txBody>
        </p:sp>
        <p:sp>
          <p:nvSpPr>
            <p:cNvPr id="29713" name="椭圆 31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843339" y="2008186"/>
              <a:ext cx="628650" cy="630238"/>
            </a:xfrm>
            <a:prstGeom prst="ellipse">
              <a:avLst/>
            </a:prstGeom>
            <a:solidFill>
              <a:srgbClr val="2C3B38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buFont typeface="Arial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Arial Black" pitchFamily="34" charset="0"/>
                  <a:ea typeface="微软雅黑" pitchFamily="34" charset="-122"/>
                </a:rPr>
                <a:t>01</a:t>
              </a:r>
            </a:p>
          </p:txBody>
        </p:sp>
        <p:sp>
          <p:nvSpPr>
            <p:cNvPr id="14" name="文本框 13">
              <a:hlinkClick r:id="rId9" action="ppaction://hlinkfile"/>
            </p:cNvPr>
            <p:cNvSpPr txBox="1"/>
            <p:nvPr/>
          </p:nvSpPr>
          <p:spPr>
            <a:xfrm>
              <a:off x="4579984" y="2227262"/>
              <a:ext cx="6201131" cy="4127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30000"/>
                </a:lnSpc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BAD04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今天社会需要的是怎样的“人才”</a:t>
              </a:r>
              <a:r>
                <a:rPr lang="en-US" altLang="zh-CN" sz="1600" b="1" dirty="0">
                  <a:solidFill>
                    <a:srgbClr val="BAD04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1600" b="1" dirty="0">
                  <a:solidFill>
                    <a:srgbClr val="BAD04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女学霸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0" y="219075"/>
            <a:ext cx="668338" cy="4635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984250" y="219075"/>
            <a:ext cx="510381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珍惜时间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合理安排时间</a:t>
            </a: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1160463" y="6027738"/>
            <a:ext cx="5710237" cy="736600"/>
            <a:chOff x="3306764" y="2813049"/>
            <a:chExt cx="6990163" cy="736600"/>
          </a:xfrm>
        </p:grpSpPr>
        <p:sp>
          <p:nvSpPr>
            <p:cNvPr id="29709" name="椭圆 28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306764" y="2813049"/>
              <a:ext cx="736600" cy="73660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  <a:latin typeface="Arial Narrow" pitchFamily="34" charset="0"/>
                <a:ea typeface="微软雅黑" pitchFamily="34" charset="-122"/>
              </a:endParaRPr>
            </a:p>
          </p:txBody>
        </p:sp>
        <p:sp>
          <p:nvSpPr>
            <p:cNvPr id="29710" name="椭圆 32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359151" y="2867024"/>
              <a:ext cx="630238" cy="628650"/>
            </a:xfrm>
            <a:prstGeom prst="ellipse">
              <a:avLst/>
            </a:prstGeom>
            <a:solidFill>
              <a:srgbClr val="2C3B38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buFont typeface="Arial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Arial Black" pitchFamily="34" charset="0"/>
                  <a:ea typeface="微软雅黑" pitchFamily="34" charset="-122"/>
                </a:rPr>
                <a:t>02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095757" y="3027361"/>
              <a:ext cx="6201170" cy="3810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lnSpc>
                  <a:spcPct val="130000"/>
                </a:lnSpc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我们身边的榜样</a:t>
              </a: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1902702" y="4887953"/>
            <a:ext cx="237059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ln>
                  <a:solidFill>
                    <a:srgbClr val="F7864C"/>
                  </a:solidFill>
                </a:ln>
                <a:solidFill>
                  <a:srgbClr val="FF0000"/>
                </a:solidFill>
                <a:effectLst>
                  <a:glow rad="127000">
                    <a:srgbClr val="BD1806">
                      <a:alpha val="13000"/>
                    </a:srgb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CCTV</a:t>
            </a:r>
            <a:r>
              <a:rPr lang="zh-CN" altLang="en-US" kern="0" dirty="0">
                <a:ln>
                  <a:solidFill>
                    <a:srgbClr val="F7864C"/>
                  </a:solidFill>
                </a:ln>
                <a:solidFill>
                  <a:srgbClr val="FF0000"/>
                </a:solidFill>
                <a:effectLst>
                  <a:glow rad="127000">
                    <a:srgbClr val="BD1806">
                      <a:alpha val="13000"/>
                    </a:srgb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希望之星英语大赛四川赛区冠军</a:t>
            </a:r>
            <a:endParaRPr lang="en-US" altLang="zh-CN" kern="0" dirty="0">
              <a:ln>
                <a:solidFill>
                  <a:srgbClr val="F7864C"/>
                </a:solidFill>
              </a:ln>
              <a:solidFill>
                <a:srgbClr val="FF0000"/>
              </a:solidFill>
              <a:effectLst>
                <a:glow rad="127000">
                  <a:srgbClr val="BD1806">
                    <a:alpha val="13000"/>
                  </a:srgbClr>
                </a:glo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ln>
                  <a:solidFill>
                    <a:srgbClr val="F7864C"/>
                  </a:solidFill>
                </a:ln>
                <a:solidFill>
                  <a:srgbClr val="FF0000"/>
                </a:solidFill>
                <a:effectLst>
                  <a:glow rad="127000">
                    <a:srgbClr val="BD1806">
                      <a:alpha val="13000"/>
                    </a:srgb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双流县高考文科状元</a:t>
            </a:r>
            <a:endParaRPr lang="en-US" altLang="zh-CN" kern="0" dirty="0">
              <a:ln>
                <a:solidFill>
                  <a:srgbClr val="F7864C"/>
                </a:solidFill>
              </a:ln>
              <a:solidFill>
                <a:srgbClr val="FF0000"/>
              </a:solidFill>
              <a:effectLst>
                <a:glow rad="127000">
                  <a:srgbClr val="BD1806">
                    <a:alpha val="13000"/>
                  </a:srgbClr>
                </a:glo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ln>
                  <a:solidFill>
                    <a:srgbClr val="F7864C"/>
                  </a:solidFill>
                </a:ln>
                <a:solidFill>
                  <a:srgbClr val="FF0000"/>
                </a:solidFill>
                <a:effectLst>
                  <a:glow rad="127000">
                    <a:srgbClr val="BD1806">
                      <a:alpha val="13000"/>
                    </a:srgbClr>
                  </a:glo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北大外语系学生</a:t>
            </a:r>
          </a:p>
        </p:txBody>
      </p:sp>
      <p:pic>
        <p:nvPicPr>
          <p:cNvPr id="37" name="文本框 36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810125" y="1060450"/>
            <a:ext cx="6607175" cy="585788"/>
          </a:xfrm>
          <a:prstGeom prst="rect">
            <a:avLst/>
          </a:prstGeom>
          <a:noFill/>
        </p:spPr>
      </p:pic>
      <p:pic>
        <p:nvPicPr>
          <p:cNvPr id="38" name="文本框 37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175125" y="1341438"/>
            <a:ext cx="7462838" cy="920750"/>
          </a:xfrm>
          <a:prstGeom prst="rect">
            <a:avLst/>
          </a:prstGeom>
          <a:noFill/>
        </p:spPr>
      </p:pic>
      <p:pic>
        <p:nvPicPr>
          <p:cNvPr id="39" name="文本框 38"/>
          <p:cNvPicPr>
            <a:picLocks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303963" y="6035675"/>
            <a:ext cx="6570662" cy="504825"/>
          </a:xfrm>
          <a:prstGeom prst="rect">
            <a:avLst/>
          </a:prstGeom>
          <a:noFill/>
        </p:spPr>
      </p:pic>
      <p:pic>
        <p:nvPicPr>
          <p:cNvPr id="40" name="文本框 39"/>
          <p:cNvPicPr>
            <a:picLocks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346700" y="5718175"/>
            <a:ext cx="7461250" cy="920750"/>
          </a:xfrm>
          <a:prstGeom prst="rect">
            <a:avLst/>
          </a:prstGeom>
          <a:noFill/>
        </p:spPr>
      </p:pic>
      <p:pic>
        <p:nvPicPr>
          <p:cNvPr id="41" name="图片 4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627188" y="1390650"/>
            <a:ext cx="2736850" cy="3608388"/>
          </a:xfrm>
          <a:prstGeom prst="rect">
            <a:avLst/>
          </a:prstGeom>
          <a:noFill/>
        </p:spPr>
      </p:pic>
      <p:pic>
        <p:nvPicPr>
          <p:cNvPr id="42" name="Shape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15"/>
          <a:srcRect/>
          <a:stretch>
            <a:fillRect/>
          </a:stretch>
        </p:blipFill>
        <p:spPr bwMode="auto">
          <a:xfrm>
            <a:off x="5357813" y="1830388"/>
            <a:ext cx="584517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3" dur="1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47" fill="hold" display="0">
                  <p:stCondLst>
                    <p:cond delay="indefinite"/>
                  </p:stCondLst>
                </p:cTn>
                <p:tgtEl>
                  <p:spTgt spid="42"/>
                </p:tgtEl>
              </p:cMediaNode>
            </p:video>
          </p:childTnLst>
        </p:cTn>
      </p:par>
    </p:tnLst>
    <p:bldLst>
      <p:bldP spid="2" grpId="0" animBg="1"/>
      <p:bldP spid="30" grpId="0" animBg="1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hape"/>
          <p:cNvSpPr>
            <a:spLocks/>
          </p:cNvSpPr>
          <p:nvPr/>
        </p:nvSpPr>
        <p:spPr bwMode="auto">
          <a:xfrm>
            <a:off x="7988300" y="219075"/>
            <a:ext cx="4038600" cy="5056188"/>
          </a:xfrm>
          <a:custGeom>
            <a:avLst/>
            <a:gdLst>
              <a:gd name="T0" fmla="*/ 863428 w 1966913"/>
              <a:gd name="T1" fmla="*/ 1097231 h 2327275"/>
              <a:gd name="T2" fmla="*/ 770330 w 1966913"/>
              <a:gd name="T3" fmla="*/ 995043 h 2327275"/>
              <a:gd name="T4" fmla="*/ 745648 w 1966913"/>
              <a:gd name="T5" fmla="*/ 1036395 h 2327275"/>
              <a:gd name="T6" fmla="*/ 941803 w 1966913"/>
              <a:gd name="T7" fmla="*/ 1041158 h 2327275"/>
              <a:gd name="T8" fmla="*/ 925565 w 1966913"/>
              <a:gd name="T9" fmla="*/ 995692 h 2327275"/>
              <a:gd name="T10" fmla="*/ 742401 w 1966913"/>
              <a:gd name="T11" fmla="*/ 955423 h 2327275"/>
              <a:gd name="T12" fmla="*/ 933359 w 1966913"/>
              <a:gd name="T13" fmla="*/ 977073 h 2327275"/>
              <a:gd name="T14" fmla="*/ 935741 w 1966913"/>
              <a:gd name="T15" fmla="*/ 929226 h 2327275"/>
              <a:gd name="T16" fmla="*/ 1130380 w 1966913"/>
              <a:gd name="T17" fmla="*/ 825521 h 2327275"/>
              <a:gd name="T18" fmla="*/ 1164155 w 1966913"/>
              <a:gd name="T19" fmla="*/ 788284 h 2327275"/>
              <a:gd name="T20" fmla="*/ 528276 w 1966913"/>
              <a:gd name="T21" fmla="*/ 810367 h 2327275"/>
              <a:gd name="T22" fmla="*/ 619858 w 1966913"/>
              <a:gd name="T23" fmla="*/ 753210 h 2327275"/>
              <a:gd name="T24" fmla="*/ 1277172 w 1966913"/>
              <a:gd name="T25" fmla="*/ 526532 h 2327275"/>
              <a:gd name="T26" fmla="*/ 1265264 w 1966913"/>
              <a:gd name="T27" fmla="*/ 477819 h 2327275"/>
              <a:gd name="T28" fmla="*/ 404434 w 1966913"/>
              <a:gd name="T29" fmla="*/ 505748 h 2327275"/>
              <a:gd name="T30" fmla="*/ 536286 w 1966913"/>
              <a:gd name="T31" fmla="*/ 497088 h 2327275"/>
              <a:gd name="T32" fmla="*/ 858564 w 1966913"/>
              <a:gd name="T33" fmla="*/ 336617 h 2327275"/>
              <a:gd name="T34" fmla="*/ 795736 w 1966913"/>
              <a:gd name="T35" fmla="*/ 369597 h 2327275"/>
              <a:gd name="T36" fmla="*/ 713261 w 1966913"/>
              <a:gd name="T37" fmla="*/ 442280 h 2327275"/>
              <a:gd name="T38" fmla="*/ 683897 w 1966913"/>
              <a:gd name="T39" fmla="*/ 539265 h 2327275"/>
              <a:gd name="T40" fmla="*/ 636830 w 1966913"/>
              <a:gd name="T41" fmla="*/ 517134 h 2327275"/>
              <a:gd name="T42" fmla="*/ 684113 w 1966913"/>
              <a:gd name="T43" fmla="*/ 373285 h 2327275"/>
              <a:gd name="T44" fmla="*/ 827258 w 1966913"/>
              <a:gd name="T45" fmla="*/ 304072 h 2327275"/>
              <a:gd name="T46" fmla="*/ 691089 w 1966913"/>
              <a:gd name="T47" fmla="*/ 297690 h 2327275"/>
              <a:gd name="T48" fmla="*/ 580021 w 1966913"/>
              <a:gd name="T49" fmla="*/ 473490 h 2327275"/>
              <a:gd name="T50" fmla="*/ 598856 w 1966913"/>
              <a:gd name="T51" fmla="*/ 635866 h 2327275"/>
              <a:gd name="T52" fmla="*/ 697151 w 1966913"/>
              <a:gd name="T53" fmla="*/ 768365 h 2327275"/>
              <a:gd name="T54" fmla="*/ 708409 w 1966913"/>
              <a:gd name="T55" fmla="*/ 863626 h 2327275"/>
              <a:gd name="T56" fmla="*/ 756473 w 1966913"/>
              <a:gd name="T57" fmla="*/ 905195 h 2327275"/>
              <a:gd name="T58" fmla="*/ 966701 w 1966913"/>
              <a:gd name="T59" fmla="*/ 887225 h 2327275"/>
              <a:gd name="T60" fmla="*/ 985970 w 1966913"/>
              <a:gd name="T61" fmla="*/ 829202 h 2327275"/>
              <a:gd name="T62" fmla="*/ 1060665 w 1966913"/>
              <a:gd name="T63" fmla="*/ 688043 h 2327275"/>
              <a:gd name="T64" fmla="*/ 1113926 w 1966913"/>
              <a:gd name="T65" fmla="*/ 528914 h 2327275"/>
              <a:gd name="T66" fmla="*/ 1035334 w 1966913"/>
              <a:gd name="T67" fmla="*/ 327784 h 2327275"/>
              <a:gd name="T68" fmla="*/ 879666 w 1966913"/>
              <a:gd name="T69" fmla="*/ 250926 h 2327275"/>
              <a:gd name="T70" fmla="*/ 1047675 w 1966913"/>
              <a:gd name="T71" fmla="*/ 272143 h 2327275"/>
              <a:gd name="T72" fmla="*/ 1162207 w 1966913"/>
              <a:gd name="T73" fmla="*/ 201347 h 2327275"/>
              <a:gd name="T74" fmla="*/ 531523 w 1966913"/>
              <a:gd name="T75" fmla="*/ 196584 h 2327275"/>
              <a:gd name="T76" fmla="*/ 632199 w 1966913"/>
              <a:gd name="T77" fmla="*/ 282318 h 2327275"/>
              <a:gd name="T78" fmla="*/ 824240 w 1966913"/>
              <a:gd name="T79" fmla="*/ 73827 h 2327275"/>
              <a:gd name="T80" fmla="*/ 874470 w 1966913"/>
              <a:gd name="T81" fmla="*/ 91581 h 2327275"/>
              <a:gd name="T82" fmla="*/ 916689 w 1966913"/>
              <a:gd name="T83" fmla="*/ 5412 h 2327275"/>
              <a:gd name="T84" fmla="*/ 1319823 w 1966913"/>
              <a:gd name="T85" fmla="*/ 138129 h 2327275"/>
              <a:gd name="T86" fmla="*/ 1480255 w 1966913"/>
              <a:gd name="T87" fmla="*/ 287732 h 2327275"/>
              <a:gd name="T88" fmla="*/ 1575085 w 1966913"/>
              <a:gd name="T89" fmla="*/ 471758 h 2327275"/>
              <a:gd name="T90" fmla="*/ 1609725 w 1966913"/>
              <a:gd name="T91" fmla="*/ 701466 h 2327275"/>
              <a:gd name="T92" fmla="*/ 1577249 w 1966913"/>
              <a:gd name="T93" fmla="*/ 943082 h 2327275"/>
              <a:gd name="T94" fmla="*/ 1389538 w 1966913"/>
              <a:gd name="T95" fmla="*/ 1273897 h 2327275"/>
              <a:gd name="T96" fmla="*/ 574392 w 1966913"/>
              <a:gd name="T97" fmla="*/ 1716860 h 2327275"/>
              <a:gd name="T98" fmla="*/ 319997 w 1966913"/>
              <a:gd name="T99" fmla="*/ 1770336 h 2327275"/>
              <a:gd name="T100" fmla="*/ 227115 w 1966913"/>
              <a:gd name="T101" fmla="*/ 1688498 h 2327275"/>
              <a:gd name="T102" fmla="*/ 235343 w 1966913"/>
              <a:gd name="T103" fmla="*/ 1565308 h 2327275"/>
              <a:gd name="T104" fmla="*/ 148956 w 1966913"/>
              <a:gd name="T105" fmla="*/ 1440603 h 2327275"/>
              <a:gd name="T106" fmla="*/ 177535 w 1966913"/>
              <a:gd name="T107" fmla="*/ 1387994 h 2327275"/>
              <a:gd name="T108" fmla="*/ 89417 w 1966913"/>
              <a:gd name="T109" fmla="*/ 1305723 h 2327275"/>
              <a:gd name="T110" fmla="*/ 115398 w 1966913"/>
              <a:gd name="T111" fmla="*/ 1257876 h 2327275"/>
              <a:gd name="T112" fmla="*/ 45033 w 1966913"/>
              <a:gd name="T113" fmla="*/ 1226483 h 2327275"/>
              <a:gd name="T114" fmla="*/ 0 w 1966913"/>
              <a:gd name="T115" fmla="*/ 1162615 h 2327275"/>
              <a:gd name="T116" fmla="*/ 121460 w 1966913"/>
              <a:gd name="T117" fmla="*/ 855183 h 2327275"/>
              <a:gd name="T118" fmla="*/ 120811 w 1966913"/>
              <a:gd name="T119" fmla="*/ 727879 h 2327275"/>
              <a:gd name="T120" fmla="*/ 196371 w 1966913"/>
              <a:gd name="T121" fmla="*/ 372816 h 2327275"/>
              <a:gd name="T122" fmla="*/ 421754 w 1966913"/>
              <a:gd name="T123" fmla="*/ 110849 h 2327275"/>
              <a:gd name="T124" fmla="*/ 768598 w 1966913"/>
              <a:gd name="T125" fmla="*/ 866 h 232727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966913" h="2327275">
                <a:moveTo>
                  <a:pt x="954753" y="1302893"/>
                </a:moveTo>
                <a:lnTo>
                  <a:pt x="954489" y="1306067"/>
                </a:lnTo>
                <a:lnTo>
                  <a:pt x="954753" y="1309506"/>
                </a:lnTo>
                <a:lnTo>
                  <a:pt x="955547" y="1313209"/>
                </a:lnTo>
                <a:lnTo>
                  <a:pt x="957134" y="1316118"/>
                </a:lnTo>
                <a:lnTo>
                  <a:pt x="959251" y="1319292"/>
                </a:lnTo>
                <a:lnTo>
                  <a:pt x="961896" y="1322466"/>
                </a:lnTo>
                <a:lnTo>
                  <a:pt x="965071" y="1325111"/>
                </a:lnTo>
                <a:lnTo>
                  <a:pt x="968510" y="1328020"/>
                </a:lnTo>
                <a:lnTo>
                  <a:pt x="972478" y="1330136"/>
                </a:lnTo>
                <a:lnTo>
                  <a:pt x="976182" y="1332517"/>
                </a:lnTo>
                <a:lnTo>
                  <a:pt x="980679" y="1334368"/>
                </a:lnTo>
                <a:lnTo>
                  <a:pt x="985176" y="1336219"/>
                </a:lnTo>
                <a:lnTo>
                  <a:pt x="990467" y="1337542"/>
                </a:lnTo>
                <a:lnTo>
                  <a:pt x="995229" y="1338864"/>
                </a:lnTo>
                <a:lnTo>
                  <a:pt x="1000255" y="1339658"/>
                </a:lnTo>
                <a:lnTo>
                  <a:pt x="1005282" y="1339922"/>
                </a:lnTo>
                <a:lnTo>
                  <a:pt x="1010308" y="1340451"/>
                </a:lnTo>
                <a:lnTo>
                  <a:pt x="1015335" y="1340451"/>
                </a:lnTo>
                <a:lnTo>
                  <a:pt x="1050255" y="1340451"/>
                </a:lnTo>
                <a:lnTo>
                  <a:pt x="1055017" y="1340451"/>
                </a:lnTo>
                <a:lnTo>
                  <a:pt x="1060043" y="1339922"/>
                </a:lnTo>
                <a:lnTo>
                  <a:pt x="1065070" y="1339658"/>
                </a:lnTo>
                <a:lnTo>
                  <a:pt x="1070096" y="1338864"/>
                </a:lnTo>
                <a:lnTo>
                  <a:pt x="1075123" y="1337542"/>
                </a:lnTo>
                <a:lnTo>
                  <a:pt x="1079884" y="1336219"/>
                </a:lnTo>
                <a:lnTo>
                  <a:pt x="1084646" y="1334368"/>
                </a:lnTo>
                <a:lnTo>
                  <a:pt x="1088879" y="1332517"/>
                </a:lnTo>
                <a:lnTo>
                  <a:pt x="1093112" y="1330136"/>
                </a:lnTo>
                <a:lnTo>
                  <a:pt x="1097080" y="1328020"/>
                </a:lnTo>
                <a:lnTo>
                  <a:pt x="1100519" y="1325111"/>
                </a:lnTo>
                <a:lnTo>
                  <a:pt x="1103429" y="1322466"/>
                </a:lnTo>
                <a:lnTo>
                  <a:pt x="1106075" y="1319292"/>
                </a:lnTo>
                <a:lnTo>
                  <a:pt x="1108191" y="1316118"/>
                </a:lnTo>
                <a:lnTo>
                  <a:pt x="1109778" y="1313209"/>
                </a:lnTo>
                <a:lnTo>
                  <a:pt x="1110836" y="1309506"/>
                </a:lnTo>
                <a:lnTo>
                  <a:pt x="1111101" y="1306067"/>
                </a:lnTo>
                <a:lnTo>
                  <a:pt x="1110836" y="1302893"/>
                </a:lnTo>
                <a:lnTo>
                  <a:pt x="1048668" y="1302893"/>
                </a:lnTo>
                <a:lnTo>
                  <a:pt x="1016657" y="1302893"/>
                </a:lnTo>
                <a:lnTo>
                  <a:pt x="954753" y="1302893"/>
                </a:lnTo>
                <a:close/>
                <a:moveTo>
                  <a:pt x="941261" y="1215611"/>
                </a:moveTo>
                <a:lnTo>
                  <a:pt x="937822" y="1215875"/>
                </a:lnTo>
                <a:lnTo>
                  <a:pt x="934383" y="1216404"/>
                </a:lnTo>
                <a:lnTo>
                  <a:pt x="931208" y="1217462"/>
                </a:lnTo>
                <a:lnTo>
                  <a:pt x="928034" y="1218520"/>
                </a:lnTo>
                <a:lnTo>
                  <a:pt x="924859" y="1219842"/>
                </a:lnTo>
                <a:lnTo>
                  <a:pt x="922214" y="1221694"/>
                </a:lnTo>
                <a:lnTo>
                  <a:pt x="919568" y="1223545"/>
                </a:lnTo>
                <a:lnTo>
                  <a:pt x="916923" y="1225661"/>
                </a:lnTo>
                <a:lnTo>
                  <a:pt x="914806" y="1228306"/>
                </a:lnTo>
                <a:lnTo>
                  <a:pt x="912955" y="1230951"/>
                </a:lnTo>
                <a:lnTo>
                  <a:pt x="911103" y="1233596"/>
                </a:lnTo>
                <a:lnTo>
                  <a:pt x="909780" y="1236770"/>
                </a:lnTo>
                <a:lnTo>
                  <a:pt x="908722" y="1239944"/>
                </a:lnTo>
                <a:lnTo>
                  <a:pt x="907664" y="1243118"/>
                </a:lnTo>
                <a:lnTo>
                  <a:pt x="907135" y="1246556"/>
                </a:lnTo>
                <a:lnTo>
                  <a:pt x="906870" y="1249995"/>
                </a:lnTo>
                <a:lnTo>
                  <a:pt x="907135" y="1253698"/>
                </a:lnTo>
                <a:lnTo>
                  <a:pt x="907664" y="1256872"/>
                </a:lnTo>
                <a:lnTo>
                  <a:pt x="908722" y="1260310"/>
                </a:lnTo>
                <a:lnTo>
                  <a:pt x="909780" y="1263484"/>
                </a:lnTo>
                <a:lnTo>
                  <a:pt x="911103" y="1266129"/>
                </a:lnTo>
                <a:lnTo>
                  <a:pt x="912955" y="1269303"/>
                </a:lnTo>
                <a:lnTo>
                  <a:pt x="914806" y="1271948"/>
                </a:lnTo>
                <a:lnTo>
                  <a:pt x="916923" y="1274328"/>
                </a:lnTo>
                <a:lnTo>
                  <a:pt x="919568" y="1276444"/>
                </a:lnTo>
                <a:lnTo>
                  <a:pt x="922214" y="1278560"/>
                </a:lnTo>
                <a:lnTo>
                  <a:pt x="924859" y="1280147"/>
                </a:lnTo>
                <a:lnTo>
                  <a:pt x="928034" y="1281734"/>
                </a:lnTo>
                <a:lnTo>
                  <a:pt x="931208" y="1282792"/>
                </a:lnTo>
                <a:lnTo>
                  <a:pt x="934383" y="1283585"/>
                </a:lnTo>
                <a:lnTo>
                  <a:pt x="937822" y="1284114"/>
                </a:lnTo>
                <a:lnTo>
                  <a:pt x="941261" y="1284114"/>
                </a:lnTo>
                <a:lnTo>
                  <a:pt x="1124064" y="1284114"/>
                </a:lnTo>
                <a:lnTo>
                  <a:pt x="1127768" y="1284114"/>
                </a:lnTo>
                <a:lnTo>
                  <a:pt x="1130942" y="1283585"/>
                </a:lnTo>
                <a:lnTo>
                  <a:pt x="1134381" y="1282792"/>
                </a:lnTo>
                <a:lnTo>
                  <a:pt x="1137556" y="1281734"/>
                </a:lnTo>
                <a:lnTo>
                  <a:pt x="1140466" y="1280147"/>
                </a:lnTo>
                <a:lnTo>
                  <a:pt x="1143376" y="1278560"/>
                </a:lnTo>
                <a:lnTo>
                  <a:pt x="1146021" y="1276444"/>
                </a:lnTo>
                <a:lnTo>
                  <a:pt x="1148402" y="1274328"/>
                </a:lnTo>
                <a:lnTo>
                  <a:pt x="1150783" y="1271948"/>
                </a:lnTo>
                <a:lnTo>
                  <a:pt x="1152635" y="1269303"/>
                </a:lnTo>
                <a:lnTo>
                  <a:pt x="1154222" y="1266129"/>
                </a:lnTo>
                <a:lnTo>
                  <a:pt x="1155810" y="1263484"/>
                </a:lnTo>
                <a:lnTo>
                  <a:pt x="1156868" y="1260310"/>
                </a:lnTo>
                <a:lnTo>
                  <a:pt x="1157661" y="1256872"/>
                </a:lnTo>
                <a:lnTo>
                  <a:pt x="1158191" y="1253698"/>
                </a:lnTo>
                <a:lnTo>
                  <a:pt x="1158191" y="1249995"/>
                </a:lnTo>
                <a:lnTo>
                  <a:pt x="1158191" y="1246556"/>
                </a:lnTo>
                <a:lnTo>
                  <a:pt x="1157661" y="1243118"/>
                </a:lnTo>
                <a:lnTo>
                  <a:pt x="1156868" y="1239944"/>
                </a:lnTo>
                <a:lnTo>
                  <a:pt x="1155810" y="1236770"/>
                </a:lnTo>
                <a:lnTo>
                  <a:pt x="1154222" y="1233596"/>
                </a:lnTo>
                <a:lnTo>
                  <a:pt x="1152635" y="1230951"/>
                </a:lnTo>
                <a:lnTo>
                  <a:pt x="1150783" y="1228306"/>
                </a:lnTo>
                <a:lnTo>
                  <a:pt x="1148402" y="1225661"/>
                </a:lnTo>
                <a:lnTo>
                  <a:pt x="1146021" y="1223545"/>
                </a:lnTo>
                <a:lnTo>
                  <a:pt x="1143376" y="1221694"/>
                </a:lnTo>
                <a:lnTo>
                  <a:pt x="1140466" y="1219842"/>
                </a:lnTo>
                <a:lnTo>
                  <a:pt x="1137556" y="1218520"/>
                </a:lnTo>
                <a:lnTo>
                  <a:pt x="1134381" y="1217462"/>
                </a:lnTo>
                <a:lnTo>
                  <a:pt x="1130942" y="1216404"/>
                </a:lnTo>
                <a:lnTo>
                  <a:pt x="1127768" y="1215875"/>
                </a:lnTo>
                <a:lnTo>
                  <a:pt x="1124064" y="1215611"/>
                </a:lnTo>
                <a:lnTo>
                  <a:pt x="941261" y="1215611"/>
                </a:lnTo>
                <a:close/>
                <a:moveTo>
                  <a:pt x="941261" y="1129121"/>
                </a:moveTo>
                <a:lnTo>
                  <a:pt x="937822" y="1129386"/>
                </a:lnTo>
                <a:lnTo>
                  <a:pt x="934383" y="1130179"/>
                </a:lnTo>
                <a:lnTo>
                  <a:pt x="931208" y="1130973"/>
                </a:lnTo>
                <a:lnTo>
                  <a:pt x="928034" y="1132031"/>
                </a:lnTo>
                <a:lnTo>
                  <a:pt x="924859" y="1133353"/>
                </a:lnTo>
                <a:lnTo>
                  <a:pt x="922214" y="1135205"/>
                </a:lnTo>
                <a:lnTo>
                  <a:pt x="919568" y="1137056"/>
                </a:lnTo>
                <a:lnTo>
                  <a:pt x="916923" y="1139437"/>
                </a:lnTo>
                <a:lnTo>
                  <a:pt x="914806" y="1141817"/>
                </a:lnTo>
                <a:lnTo>
                  <a:pt x="912955" y="1144462"/>
                </a:lnTo>
                <a:lnTo>
                  <a:pt x="911103" y="1147107"/>
                </a:lnTo>
                <a:lnTo>
                  <a:pt x="909780" y="1150281"/>
                </a:lnTo>
                <a:lnTo>
                  <a:pt x="908722" y="1153455"/>
                </a:lnTo>
                <a:lnTo>
                  <a:pt x="907664" y="1156629"/>
                </a:lnTo>
                <a:lnTo>
                  <a:pt x="907135" y="1160067"/>
                </a:lnTo>
                <a:lnTo>
                  <a:pt x="906870" y="1163505"/>
                </a:lnTo>
                <a:lnTo>
                  <a:pt x="907135" y="1167208"/>
                </a:lnTo>
                <a:lnTo>
                  <a:pt x="907664" y="1170382"/>
                </a:lnTo>
                <a:lnTo>
                  <a:pt x="908722" y="1173821"/>
                </a:lnTo>
                <a:lnTo>
                  <a:pt x="909780" y="1176995"/>
                </a:lnTo>
                <a:lnTo>
                  <a:pt x="911103" y="1179640"/>
                </a:lnTo>
                <a:lnTo>
                  <a:pt x="912955" y="1182813"/>
                </a:lnTo>
                <a:lnTo>
                  <a:pt x="914806" y="1185458"/>
                </a:lnTo>
                <a:lnTo>
                  <a:pt x="916923" y="1187839"/>
                </a:lnTo>
                <a:lnTo>
                  <a:pt x="919568" y="1189955"/>
                </a:lnTo>
                <a:lnTo>
                  <a:pt x="922214" y="1191806"/>
                </a:lnTo>
                <a:lnTo>
                  <a:pt x="924859" y="1193658"/>
                </a:lnTo>
                <a:lnTo>
                  <a:pt x="928034" y="1195245"/>
                </a:lnTo>
                <a:lnTo>
                  <a:pt x="931208" y="1196303"/>
                </a:lnTo>
                <a:lnTo>
                  <a:pt x="934383" y="1197096"/>
                </a:lnTo>
                <a:lnTo>
                  <a:pt x="937822" y="1197625"/>
                </a:lnTo>
                <a:lnTo>
                  <a:pt x="941261" y="1197625"/>
                </a:lnTo>
                <a:lnTo>
                  <a:pt x="1124064" y="1197625"/>
                </a:lnTo>
                <a:lnTo>
                  <a:pt x="1127768" y="1197625"/>
                </a:lnTo>
                <a:lnTo>
                  <a:pt x="1130942" y="1197096"/>
                </a:lnTo>
                <a:lnTo>
                  <a:pt x="1134381" y="1196303"/>
                </a:lnTo>
                <a:lnTo>
                  <a:pt x="1137556" y="1195245"/>
                </a:lnTo>
                <a:lnTo>
                  <a:pt x="1140466" y="1193658"/>
                </a:lnTo>
                <a:lnTo>
                  <a:pt x="1143376" y="1191806"/>
                </a:lnTo>
                <a:lnTo>
                  <a:pt x="1146021" y="1189955"/>
                </a:lnTo>
                <a:lnTo>
                  <a:pt x="1148402" y="1187839"/>
                </a:lnTo>
                <a:lnTo>
                  <a:pt x="1150783" y="1185458"/>
                </a:lnTo>
                <a:lnTo>
                  <a:pt x="1152635" y="1182813"/>
                </a:lnTo>
                <a:lnTo>
                  <a:pt x="1154222" y="1179640"/>
                </a:lnTo>
                <a:lnTo>
                  <a:pt x="1155810" y="1176995"/>
                </a:lnTo>
                <a:lnTo>
                  <a:pt x="1156868" y="1173821"/>
                </a:lnTo>
                <a:lnTo>
                  <a:pt x="1157661" y="1170382"/>
                </a:lnTo>
                <a:lnTo>
                  <a:pt x="1158191" y="1167208"/>
                </a:lnTo>
                <a:lnTo>
                  <a:pt x="1158191" y="1163505"/>
                </a:lnTo>
                <a:lnTo>
                  <a:pt x="1158191" y="1160067"/>
                </a:lnTo>
                <a:lnTo>
                  <a:pt x="1157661" y="1156629"/>
                </a:lnTo>
                <a:lnTo>
                  <a:pt x="1156868" y="1153455"/>
                </a:lnTo>
                <a:lnTo>
                  <a:pt x="1155810" y="1150281"/>
                </a:lnTo>
                <a:lnTo>
                  <a:pt x="1154222" y="1147107"/>
                </a:lnTo>
                <a:lnTo>
                  <a:pt x="1152635" y="1144462"/>
                </a:lnTo>
                <a:lnTo>
                  <a:pt x="1150783" y="1141817"/>
                </a:lnTo>
                <a:lnTo>
                  <a:pt x="1148402" y="1139437"/>
                </a:lnTo>
                <a:lnTo>
                  <a:pt x="1146021" y="1137056"/>
                </a:lnTo>
                <a:lnTo>
                  <a:pt x="1143376" y="1135205"/>
                </a:lnTo>
                <a:lnTo>
                  <a:pt x="1140466" y="1133353"/>
                </a:lnTo>
                <a:lnTo>
                  <a:pt x="1137556" y="1132031"/>
                </a:lnTo>
                <a:lnTo>
                  <a:pt x="1134381" y="1130973"/>
                </a:lnTo>
                <a:lnTo>
                  <a:pt x="1130942" y="1130179"/>
                </a:lnTo>
                <a:lnTo>
                  <a:pt x="1127768" y="1129386"/>
                </a:lnTo>
                <a:lnTo>
                  <a:pt x="1124064" y="1129121"/>
                </a:lnTo>
                <a:lnTo>
                  <a:pt x="941261" y="1129121"/>
                </a:lnTo>
                <a:close/>
                <a:moveTo>
                  <a:pt x="1341787" y="876266"/>
                </a:moveTo>
                <a:lnTo>
                  <a:pt x="1336231" y="884201"/>
                </a:lnTo>
                <a:lnTo>
                  <a:pt x="1330676" y="891871"/>
                </a:lnTo>
                <a:lnTo>
                  <a:pt x="1325120" y="899277"/>
                </a:lnTo>
                <a:lnTo>
                  <a:pt x="1319565" y="906418"/>
                </a:lnTo>
                <a:lnTo>
                  <a:pt x="1308189" y="920172"/>
                </a:lnTo>
                <a:lnTo>
                  <a:pt x="1297078" y="932867"/>
                </a:lnTo>
                <a:lnTo>
                  <a:pt x="1362686" y="998726"/>
                </a:lnTo>
                <a:lnTo>
                  <a:pt x="1365596" y="1001107"/>
                </a:lnTo>
                <a:lnTo>
                  <a:pt x="1368241" y="1003223"/>
                </a:lnTo>
                <a:lnTo>
                  <a:pt x="1371416" y="1005074"/>
                </a:lnTo>
                <a:lnTo>
                  <a:pt x="1374591" y="1006396"/>
                </a:lnTo>
                <a:lnTo>
                  <a:pt x="1377765" y="1007719"/>
                </a:lnTo>
                <a:lnTo>
                  <a:pt x="1381204" y="1008512"/>
                </a:lnTo>
                <a:lnTo>
                  <a:pt x="1384643" y="1009041"/>
                </a:lnTo>
                <a:lnTo>
                  <a:pt x="1388083" y="1009041"/>
                </a:lnTo>
                <a:lnTo>
                  <a:pt x="1391522" y="1009041"/>
                </a:lnTo>
                <a:lnTo>
                  <a:pt x="1394961" y="1008512"/>
                </a:lnTo>
                <a:lnTo>
                  <a:pt x="1398400" y="1007719"/>
                </a:lnTo>
                <a:lnTo>
                  <a:pt x="1401839" y="1006396"/>
                </a:lnTo>
                <a:lnTo>
                  <a:pt x="1404749" y="1005074"/>
                </a:lnTo>
                <a:lnTo>
                  <a:pt x="1407924" y="1003223"/>
                </a:lnTo>
                <a:lnTo>
                  <a:pt x="1410834" y="1001107"/>
                </a:lnTo>
                <a:lnTo>
                  <a:pt x="1413479" y="998726"/>
                </a:lnTo>
                <a:lnTo>
                  <a:pt x="1416125" y="995817"/>
                </a:lnTo>
                <a:lnTo>
                  <a:pt x="1417976" y="993172"/>
                </a:lnTo>
                <a:lnTo>
                  <a:pt x="1420093" y="989998"/>
                </a:lnTo>
                <a:lnTo>
                  <a:pt x="1421416" y="986824"/>
                </a:lnTo>
                <a:lnTo>
                  <a:pt x="1422474" y="983386"/>
                </a:lnTo>
                <a:lnTo>
                  <a:pt x="1423267" y="980212"/>
                </a:lnTo>
                <a:lnTo>
                  <a:pt x="1423797" y="976773"/>
                </a:lnTo>
                <a:lnTo>
                  <a:pt x="1423797" y="973335"/>
                </a:lnTo>
                <a:lnTo>
                  <a:pt x="1423797" y="969632"/>
                </a:lnTo>
                <a:lnTo>
                  <a:pt x="1423267" y="966458"/>
                </a:lnTo>
                <a:lnTo>
                  <a:pt x="1422474" y="963020"/>
                </a:lnTo>
                <a:lnTo>
                  <a:pt x="1421416" y="959581"/>
                </a:lnTo>
                <a:lnTo>
                  <a:pt x="1420093" y="956672"/>
                </a:lnTo>
                <a:lnTo>
                  <a:pt x="1417976" y="953498"/>
                </a:lnTo>
                <a:lnTo>
                  <a:pt x="1416125" y="950588"/>
                </a:lnTo>
                <a:lnTo>
                  <a:pt x="1413479" y="947944"/>
                </a:lnTo>
                <a:lnTo>
                  <a:pt x="1341787" y="876266"/>
                </a:lnTo>
                <a:close/>
                <a:moveTo>
                  <a:pt x="723538" y="876266"/>
                </a:moveTo>
                <a:lnTo>
                  <a:pt x="651846" y="947944"/>
                </a:lnTo>
                <a:lnTo>
                  <a:pt x="649465" y="950588"/>
                </a:lnTo>
                <a:lnTo>
                  <a:pt x="647084" y="953498"/>
                </a:lnTo>
                <a:lnTo>
                  <a:pt x="645497" y="956672"/>
                </a:lnTo>
                <a:lnTo>
                  <a:pt x="644174" y="959581"/>
                </a:lnTo>
                <a:lnTo>
                  <a:pt x="642587" y="963020"/>
                </a:lnTo>
                <a:lnTo>
                  <a:pt x="642058" y="966458"/>
                </a:lnTo>
                <a:lnTo>
                  <a:pt x="641529" y="969632"/>
                </a:lnTo>
                <a:lnTo>
                  <a:pt x="641264" y="973335"/>
                </a:lnTo>
                <a:lnTo>
                  <a:pt x="641529" y="976773"/>
                </a:lnTo>
                <a:lnTo>
                  <a:pt x="642058" y="980212"/>
                </a:lnTo>
                <a:lnTo>
                  <a:pt x="642587" y="983386"/>
                </a:lnTo>
                <a:lnTo>
                  <a:pt x="644174" y="986824"/>
                </a:lnTo>
                <a:lnTo>
                  <a:pt x="645497" y="989998"/>
                </a:lnTo>
                <a:lnTo>
                  <a:pt x="647084" y="993172"/>
                </a:lnTo>
                <a:lnTo>
                  <a:pt x="649465" y="995817"/>
                </a:lnTo>
                <a:lnTo>
                  <a:pt x="651846" y="998726"/>
                </a:lnTo>
                <a:lnTo>
                  <a:pt x="654491" y="1001107"/>
                </a:lnTo>
                <a:lnTo>
                  <a:pt x="657666" y="1003223"/>
                </a:lnTo>
                <a:lnTo>
                  <a:pt x="660576" y="1005074"/>
                </a:lnTo>
                <a:lnTo>
                  <a:pt x="663751" y="1006396"/>
                </a:lnTo>
                <a:lnTo>
                  <a:pt x="667190" y="1007719"/>
                </a:lnTo>
                <a:lnTo>
                  <a:pt x="670629" y="1008512"/>
                </a:lnTo>
                <a:lnTo>
                  <a:pt x="673803" y="1009041"/>
                </a:lnTo>
                <a:lnTo>
                  <a:pt x="677243" y="1009041"/>
                </a:lnTo>
                <a:lnTo>
                  <a:pt x="680682" y="1009041"/>
                </a:lnTo>
                <a:lnTo>
                  <a:pt x="683856" y="1008512"/>
                </a:lnTo>
                <a:lnTo>
                  <a:pt x="687295" y="1007719"/>
                </a:lnTo>
                <a:lnTo>
                  <a:pt x="690734" y="1006396"/>
                </a:lnTo>
                <a:lnTo>
                  <a:pt x="694174" y="1005074"/>
                </a:lnTo>
                <a:lnTo>
                  <a:pt x="696819" y="1003223"/>
                </a:lnTo>
                <a:lnTo>
                  <a:pt x="699994" y="1001107"/>
                </a:lnTo>
                <a:lnTo>
                  <a:pt x="702639" y="998726"/>
                </a:lnTo>
                <a:lnTo>
                  <a:pt x="768512" y="932867"/>
                </a:lnTo>
                <a:lnTo>
                  <a:pt x="757401" y="920172"/>
                </a:lnTo>
                <a:lnTo>
                  <a:pt x="745760" y="906418"/>
                </a:lnTo>
                <a:lnTo>
                  <a:pt x="740205" y="899277"/>
                </a:lnTo>
                <a:lnTo>
                  <a:pt x="734649" y="891606"/>
                </a:lnTo>
                <a:lnTo>
                  <a:pt x="728829" y="884201"/>
                </a:lnTo>
                <a:lnTo>
                  <a:pt x="723538" y="876266"/>
                </a:lnTo>
                <a:close/>
                <a:moveTo>
                  <a:pt x="1407659" y="582150"/>
                </a:moveTo>
                <a:lnTo>
                  <a:pt x="1408982" y="594581"/>
                </a:lnTo>
                <a:lnTo>
                  <a:pt x="1410040" y="607276"/>
                </a:lnTo>
                <a:lnTo>
                  <a:pt x="1411098" y="620237"/>
                </a:lnTo>
                <a:lnTo>
                  <a:pt x="1411098" y="633197"/>
                </a:lnTo>
                <a:lnTo>
                  <a:pt x="1411098" y="643512"/>
                </a:lnTo>
                <a:lnTo>
                  <a:pt x="1410834" y="653827"/>
                </a:lnTo>
                <a:lnTo>
                  <a:pt x="1535436" y="653827"/>
                </a:lnTo>
                <a:lnTo>
                  <a:pt x="1539139" y="653563"/>
                </a:lnTo>
                <a:lnTo>
                  <a:pt x="1542314" y="653034"/>
                </a:lnTo>
                <a:lnTo>
                  <a:pt x="1546018" y="652240"/>
                </a:lnTo>
                <a:lnTo>
                  <a:pt x="1549192" y="651182"/>
                </a:lnTo>
                <a:lnTo>
                  <a:pt x="1552631" y="649331"/>
                </a:lnTo>
                <a:lnTo>
                  <a:pt x="1555277" y="647744"/>
                </a:lnTo>
                <a:lnTo>
                  <a:pt x="1558187" y="645628"/>
                </a:lnTo>
                <a:lnTo>
                  <a:pt x="1560568" y="643247"/>
                </a:lnTo>
                <a:lnTo>
                  <a:pt x="1562949" y="640603"/>
                </a:lnTo>
                <a:lnTo>
                  <a:pt x="1565065" y="637958"/>
                </a:lnTo>
                <a:lnTo>
                  <a:pt x="1566917" y="635048"/>
                </a:lnTo>
                <a:lnTo>
                  <a:pt x="1568504" y="631874"/>
                </a:lnTo>
                <a:lnTo>
                  <a:pt x="1569562" y="628700"/>
                </a:lnTo>
                <a:lnTo>
                  <a:pt x="1570356" y="625262"/>
                </a:lnTo>
                <a:lnTo>
                  <a:pt x="1571150" y="621559"/>
                </a:lnTo>
                <a:lnTo>
                  <a:pt x="1571414" y="617856"/>
                </a:lnTo>
                <a:lnTo>
                  <a:pt x="1571150" y="614418"/>
                </a:lnTo>
                <a:lnTo>
                  <a:pt x="1570356" y="610715"/>
                </a:lnTo>
                <a:lnTo>
                  <a:pt x="1569562" y="607276"/>
                </a:lnTo>
                <a:lnTo>
                  <a:pt x="1568504" y="603838"/>
                </a:lnTo>
                <a:lnTo>
                  <a:pt x="1566917" y="600929"/>
                </a:lnTo>
                <a:lnTo>
                  <a:pt x="1565065" y="598019"/>
                </a:lnTo>
                <a:lnTo>
                  <a:pt x="1562949" y="595110"/>
                </a:lnTo>
                <a:lnTo>
                  <a:pt x="1560568" y="592729"/>
                </a:lnTo>
                <a:lnTo>
                  <a:pt x="1558187" y="590084"/>
                </a:lnTo>
                <a:lnTo>
                  <a:pt x="1555277" y="588233"/>
                </a:lnTo>
                <a:lnTo>
                  <a:pt x="1552631" y="586646"/>
                </a:lnTo>
                <a:lnTo>
                  <a:pt x="1549192" y="584794"/>
                </a:lnTo>
                <a:lnTo>
                  <a:pt x="1546018" y="583736"/>
                </a:lnTo>
                <a:lnTo>
                  <a:pt x="1542314" y="582943"/>
                </a:lnTo>
                <a:lnTo>
                  <a:pt x="1539139" y="582414"/>
                </a:lnTo>
                <a:lnTo>
                  <a:pt x="1535436" y="582150"/>
                </a:lnTo>
                <a:lnTo>
                  <a:pt x="1407659" y="582150"/>
                </a:lnTo>
                <a:close/>
                <a:moveTo>
                  <a:pt x="530154" y="582150"/>
                </a:moveTo>
                <a:lnTo>
                  <a:pt x="526450" y="582414"/>
                </a:lnTo>
                <a:lnTo>
                  <a:pt x="522747" y="582943"/>
                </a:lnTo>
                <a:lnTo>
                  <a:pt x="519308" y="583736"/>
                </a:lnTo>
                <a:lnTo>
                  <a:pt x="516133" y="584794"/>
                </a:lnTo>
                <a:lnTo>
                  <a:pt x="512958" y="586646"/>
                </a:lnTo>
                <a:lnTo>
                  <a:pt x="509784" y="588233"/>
                </a:lnTo>
                <a:lnTo>
                  <a:pt x="507403" y="590084"/>
                </a:lnTo>
                <a:lnTo>
                  <a:pt x="504493" y="592729"/>
                </a:lnTo>
                <a:lnTo>
                  <a:pt x="502376" y="595110"/>
                </a:lnTo>
                <a:lnTo>
                  <a:pt x="500260" y="598019"/>
                </a:lnTo>
                <a:lnTo>
                  <a:pt x="498408" y="600929"/>
                </a:lnTo>
                <a:lnTo>
                  <a:pt x="497085" y="603838"/>
                </a:lnTo>
                <a:lnTo>
                  <a:pt x="495763" y="607276"/>
                </a:lnTo>
                <a:lnTo>
                  <a:pt x="494969" y="610715"/>
                </a:lnTo>
                <a:lnTo>
                  <a:pt x="494440" y="614418"/>
                </a:lnTo>
                <a:lnTo>
                  <a:pt x="494175" y="617856"/>
                </a:lnTo>
                <a:lnTo>
                  <a:pt x="494440" y="621559"/>
                </a:lnTo>
                <a:lnTo>
                  <a:pt x="494969" y="625262"/>
                </a:lnTo>
                <a:lnTo>
                  <a:pt x="495763" y="628700"/>
                </a:lnTo>
                <a:lnTo>
                  <a:pt x="497085" y="631874"/>
                </a:lnTo>
                <a:lnTo>
                  <a:pt x="498408" y="635048"/>
                </a:lnTo>
                <a:lnTo>
                  <a:pt x="500260" y="637958"/>
                </a:lnTo>
                <a:lnTo>
                  <a:pt x="502376" y="640603"/>
                </a:lnTo>
                <a:lnTo>
                  <a:pt x="504493" y="643247"/>
                </a:lnTo>
                <a:lnTo>
                  <a:pt x="507403" y="645628"/>
                </a:lnTo>
                <a:lnTo>
                  <a:pt x="509784" y="647744"/>
                </a:lnTo>
                <a:lnTo>
                  <a:pt x="512958" y="649331"/>
                </a:lnTo>
                <a:lnTo>
                  <a:pt x="516133" y="651182"/>
                </a:lnTo>
                <a:lnTo>
                  <a:pt x="519308" y="652240"/>
                </a:lnTo>
                <a:lnTo>
                  <a:pt x="522747" y="653034"/>
                </a:lnTo>
                <a:lnTo>
                  <a:pt x="526450" y="653563"/>
                </a:lnTo>
                <a:lnTo>
                  <a:pt x="530154" y="653827"/>
                </a:lnTo>
                <a:lnTo>
                  <a:pt x="654756" y="653827"/>
                </a:lnTo>
                <a:lnTo>
                  <a:pt x="654491" y="643512"/>
                </a:lnTo>
                <a:lnTo>
                  <a:pt x="654227" y="633197"/>
                </a:lnTo>
                <a:lnTo>
                  <a:pt x="654491" y="620237"/>
                </a:lnTo>
                <a:lnTo>
                  <a:pt x="655285" y="607276"/>
                </a:lnTo>
                <a:lnTo>
                  <a:pt x="656079" y="594581"/>
                </a:lnTo>
                <a:lnTo>
                  <a:pt x="657666" y="582150"/>
                </a:lnTo>
                <a:lnTo>
                  <a:pt x="530154" y="582150"/>
                </a:lnTo>
                <a:close/>
                <a:moveTo>
                  <a:pt x="1010822" y="371475"/>
                </a:moveTo>
                <a:lnTo>
                  <a:pt x="1014779" y="372005"/>
                </a:lnTo>
                <a:lnTo>
                  <a:pt x="1018472" y="372270"/>
                </a:lnTo>
                <a:lnTo>
                  <a:pt x="1021902" y="373065"/>
                </a:lnTo>
                <a:lnTo>
                  <a:pt x="1025331" y="374126"/>
                </a:lnTo>
                <a:lnTo>
                  <a:pt x="1028497" y="375451"/>
                </a:lnTo>
                <a:lnTo>
                  <a:pt x="1031927" y="377306"/>
                </a:lnTo>
                <a:lnTo>
                  <a:pt x="1034565" y="379427"/>
                </a:lnTo>
                <a:lnTo>
                  <a:pt x="1037467" y="381813"/>
                </a:lnTo>
                <a:lnTo>
                  <a:pt x="1039841" y="384198"/>
                </a:lnTo>
                <a:lnTo>
                  <a:pt x="1041951" y="387114"/>
                </a:lnTo>
                <a:lnTo>
                  <a:pt x="1043798" y="389764"/>
                </a:lnTo>
                <a:lnTo>
                  <a:pt x="1045645" y="393210"/>
                </a:lnTo>
                <a:lnTo>
                  <a:pt x="1046964" y="396656"/>
                </a:lnTo>
                <a:lnTo>
                  <a:pt x="1048019" y="400102"/>
                </a:lnTo>
                <a:lnTo>
                  <a:pt x="1048547" y="403548"/>
                </a:lnTo>
                <a:lnTo>
                  <a:pt x="1049338" y="407523"/>
                </a:lnTo>
                <a:lnTo>
                  <a:pt x="1049074" y="411234"/>
                </a:lnTo>
                <a:lnTo>
                  <a:pt x="1048547" y="414945"/>
                </a:lnTo>
                <a:lnTo>
                  <a:pt x="1047755" y="418656"/>
                </a:lnTo>
                <a:lnTo>
                  <a:pt x="1046700" y="421837"/>
                </a:lnTo>
                <a:lnTo>
                  <a:pt x="1045381" y="425283"/>
                </a:lnTo>
                <a:lnTo>
                  <a:pt x="1043534" y="428463"/>
                </a:lnTo>
                <a:lnTo>
                  <a:pt x="1041424" y="431644"/>
                </a:lnTo>
                <a:lnTo>
                  <a:pt x="1039049" y="434030"/>
                </a:lnTo>
                <a:lnTo>
                  <a:pt x="1036675" y="436680"/>
                </a:lnTo>
                <a:lnTo>
                  <a:pt x="1033773" y="438801"/>
                </a:lnTo>
                <a:lnTo>
                  <a:pt x="1031135" y="440921"/>
                </a:lnTo>
                <a:lnTo>
                  <a:pt x="1027706" y="442512"/>
                </a:lnTo>
                <a:lnTo>
                  <a:pt x="1024276" y="443837"/>
                </a:lnTo>
                <a:lnTo>
                  <a:pt x="1020846" y="445162"/>
                </a:lnTo>
                <a:lnTo>
                  <a:pt x="1017417" y="445692"/>
                </a:lnTo>
                <a:lnTo>
                  <a:pt x="1013460" y="445957"/>
                </a:lnTo>
                <a:lnTo>
                  <a:pt x="1005809" y="446487"/>
                </a:lnTo>
                <a:lnTo>
                  <a:pt x="998422" y="447018"/>
                </a:lnTo>
                <a:lnTo>
                  <a:pt x="991563" y="447813"/>
                </a:lnTo>
                <a:lnTo>
                  <a:pt x="984704" y="448873"/>
                </a:lnTo>
                <a:lnTo>
                  <a:pt x="978373" y="450198"/>
                </a:lnTo>
                <a:lnTo>
                  <a:pt x="972305" y="451524"/>
                </a:lnTo>
                <a:lnTo>
                  <a:pt x="965973" y="453114"/>
                </a:lnTo>
                <a:lnTo>
                  <a:pt x="960433" y="454969"/>
                </a:lnTo>
                <a:lnTo>
                  <a:pt x="954893" y="456825"/>
                </a:lnTo>
                <a:lnTo>
                  <a:pt x="949881" y="458945"/>
                </a:lnTo>
                <a:lnTo>
                  <a:pt x="944868" y="461066"/>
                </a:lnTo>
                <a:lnTo>
                  <a:pt x="939856" y="463716"/>
                </a:lnTo>
                <a:lnTo>
                  <a:pt x="935371" y="466102"/>
                </a:lnTo>
                <a:lnTo>
                  <a:pt x="930886" y="468753"/>
                </a:lnTo>
                <a:lnTo>
                  <a:pt x="926665" y="471403"/>
                </a:lnTo>
                <a:lnTo>
                  <a:pt x="922444" y="474319"/>
                </a:lnTo>
                <a:lnTo>
                  <a:pt x="918487" y="477235"/>
                </a:lnTo>
                <a:lnTo>
                  <a:pt x="914530" y="480150"/>
                </a:lnTo>
                <a:lnTo>
                  <a:pt x="910837" y="483331"/>
                </a:lnTo>
                <a:lnTo>
                  <a:pt x="907671" y="486777"/>
                </a:lnTo>
                <a:lnTo>
                  <a:pt x="900812" y="493403"/>
                </a:lnTo>
                <a:lnTo>
                  <a:pt x="894744" y="500825"/>
                </a:lnTo>
                <a:lnTo>
                  <a:pt x="888940" y="508247"/>
                </a:lnTo>
                <a:lnTo>
                  <a:pt x="883928" y="516199"/>
                </a:lnTo>
                <a:lnTo>
                  <a:pt x="879443" y="524150"/>
                </a:lnTo>
                <a:lnTo>
                  <a:pt x="874958" y="532367"/>
                </a:lnTo>
                <a:lnTo>
                  <a:pt x="871529" y="540319"/>
                </a:lnTo>
                <a:lnTo>
                  <a:pt x="868099" y="548801"/>
                </a:lnTo>
                <a:lnTo>
                  <a:pt x="864933" y="557018"/>
                </a:lnTo>
                <a:lnTo>
                  <a:pt x="862559" y="565235"/>
                </a:lnTo>
                <a:lnTo>
                  <a:pt x="860185" y="573452"/>
                </a:lnTo>
                <a:lnTo>
                  <a:pt x="858338" y="580874"/>
                </a:lnTo>
                <a:lnTo>
                  <a:pt x="856491" y="588295"/>
                </a:lnTo>
                <a:lnTo>
                  <a:pt x="855436" y="595187"/>
                </a:lnTo>
                <a:lnTo>
                  <a:pt x="853589" y="607645"/>
                </a:lnTo>
                <a:lnTo>
                  <a:pt x="852270" y="617717"/>
                </a:lnTo>
                <a:lnTo>
                  <a:pt x="852006" y="624874"/>
                </a:lnTo>
                <a:lnTo>
                  <a:pt x="851743" y="627789"/>
                </a:lnTo>
                <a:lnTo>
                  <a:pt x="851743" y="631765"/>
                </a:lnTo>
                <a:lnTo>
                  <a:pt x="851215" y="635476"/>
                </a:lnTo>
                <a:lnTo>
                  <a:pt x="850160" y="638922"/>
                </a:lnTo>
                <a:lnTo>
                  <a:pt x="849104" y="642633"/>
                </a:lnTo>
                <a:lnTo>
                  <a:pt x="847258" y="645549"/>
                </a:lnTo>
                <a:lnTo>
                  <a:pt x="845675" y="648729"/>
                </a:lnTo>
                <a:lnTo>
                  <a:pt x="843301" y="651645"/>
                </a:lnTo>
                <a:lnTo>
                  <a:pt x="841190" y="654296"/>
                </a:lnTo>
                <a:lnTo>
                  <a:pt x="838288" y="656681"/>
                </a:lnTo>
                <a:lnTo>
                  <a:pt x="835650" y="658802"/>
                </a:lnTo>
                <a:lnTo>
                  <a:pt x="832484" y="660657"/>
                </a:lnTo>
                <a:lnTo>
                  <a:pt x="829319" y="662247"/>
                </a:lnTo>
                <a:lnTo>
                  <a:pt x="826153" y="663308"/>
                </a:lnTo>
                <a:lnTo>
                  <a:pt x="822459" y="664103"/>
                </a:lnTo>
                <a:lnTo>
                  <a:pt x="818766" y="664898"/>
                </a:lnTo>
                <a:lnTo>
                  <a:pt x="814809" y="665163"/>
                </a:lnTo>
                <a:lnTo>
                  <a:pt x="811115" y="664898"/>
                </a:lnTo>
                <a:lnTo>
                  <a:pt x="807686" y="664103"/>
                </a:lnTo>
                <a:lnTo>
                  <a:pt x="803993" y="663308"/>
                </a:lnTo>
                <a:lnTo>
                  <a:pt x="800563" y="662247"/>
                </a:lnTo>
                <a:lnTo>
                  <a:pt x="797133" y="660657"/>
                </a:lnTo>
                <a:lnTo>
                  <a:pt x="794495" y="658802"/>
                </a:lnTo>
                <a:lnTo>
                  <a:pt x="791330" y="656681"/>
                </a:lnTo>
                <a:lnTo>
                  <a:pt x="788691" y="654296"/>
                </a:lnTo>
                <a:lnTo>
                  <a:pt x="786317" y="651645"/>
                </a:lnTo>
                <a:lnTo>
                  <a:pt x="784207" y="648729"/>
                </a:lnTo>
                <a:lnTo>
                  <a:pt x="782360" y="645549"/>
                </a:lnTo>
                <a:lnTo>
                  <a:pt x="781041" y="642633"/>
                </a:lnTo>
                <a:lnTo>
                  <a:pt x="779458" y="638922"/>
                </a:lnTo>
                <a:lnTo>
                  <a:pt x="778667" y="635476"/>
                </a:lnTo>
                <a:lnTo>
                  <a:pt x="778139" y="631765"/>
                </a:lnTo>
                <a:lnTo>
                  <a:pt x="777875" y="627789"/>
                </a:lnTo>
                <a:lnTo>
                  <a:pt x="778139" y="623814"/>
                </a:lnTo>
                <a:lnTo>
                  <a:pt x="778667" y="613741"/>
                </a:lnTo>
                <a:lnTo>
                  <a:pt x="779194" y="606850"/>
                </a:lnTo>
                <a:lnTo>
                  <a:pt x="780249" y="598898"/>
                </a:lnTo>
                <a:lnTo>
                  <a:pt x="781305" y="590151"/>
                </a:lnTo>
                <a:lnTo>
                  <a:pt x="782888" y="580343"/>
                </a:lnTo>
                <a:lnTo>
                  <a:pt x="785262" y="569741"/>
                </a:lnTo>
                <a:lnTo>
                  <a:pt x="787636" y="558343"/>
                </a:lnTo>
                <a:lnTo>
                  <a:pt x="790802" y="546681"/>
                </a:lnTo>
                <a:lnTo>
                  <a:pt x="794759" y="534223"/>
                </a:lnTo>
                <a:lnTo>
                  <a:pt x="799508" y="521500"/>
                </a:lnTo>
                <a:lnTo>
                  <a:pt x="801882" y="515138"/>
                </a:lnTo>
                <a:lnTo>
                  <a:pt x="804784" y="508247"/>
                </a:lnTo>
                <a:lnTo>
                  <a:pt x="807950" y="501885"/>
                </a:lnTo>
                <a:lnTo>
                  <a:pt x="810852" y="495524"/>
                </a:lnTo>
                <a:lnTo>
                  <a:pt x="814545" y="488632"/>
                </a:lnTo>
                <a:lnTo>
                  <a:pt x="818238" y="482271"/>
                </a:lnTo>
                <a:lnTo>
                  <a:pt x="823515" y="473259"/>
                </a:lnTo>
                <a:lnTo>
                  <a:pt x="829319" y="464512"/>
                </a:lnTo>
                <a:lnTo>
                  <a:pt x="835914" y="456030"/>
                </a:lnTo>
                <a:lnTo>
                  <a:pt x="842773" y="447548"/>
                </a:lnTo>
                <a:lnTo>
                  <a:pt x="850160" y="439331"/>
                </a:lnTo>
                <a:lnTo>
                  <a:pt x="858338" y="431379"/>
                </a:lnTo>
                <a:lnTo>
                  <a:pt x="867044" y="423692"/>
                </a:lnTo>
                <a:lnTo>
                  <a:pt x="876013" y="416270"/>
                </a:lnTo>
                <a:lnTo>
                  <a:pt x="882345" y="411499"/>
                </a:lnTo>
                <a:lnTo>
                  <a:pt x="888940" y="406993"/>
                </a:lnTo>
                <a:lnTo>
                  <a:pt x="896063" y="402752"/>
                </a:lnTo>
                <a:lnTo>
                  <a:pt x="903450" y="398776"/>
                </a:lnTo>
                <a:lnTo>
                  <a:pt x="910837" y="395066"/>
                </a:lnTo>
                <a:lnTo>
                  <a:pt x="918751" y="391620"/>
                </a:lnTo>
                <a:lnTo>
                  <a:pt x="926929" y="388174"/>
                </a:lnTo>
                <a:lnTo>
                  <a:pt x="935371" y="384993"/>
                </a:lnTo>
                <a:lnTo>
                  <a:pt x="943549" y="382343"/>
                </a:lnTo>
                <a:lnTo>
                  <a:pt x="952519" y="379957"/>
                </a:lnTo>
                <a:lnTo>
                  <a:pt x="961489" y="377837"/>
                </a:lnTo>
                <a:lnTo>
                  <a:pt x="970986" y="375716"/>
                </a:lnTo>
                <a:lnTo>
                  <a:pt x="980747" y="374391"/>
                </a:lnTo>
                <a:lnTo>
                  <a:pt x="990508" y="373065"/>
                </a:lnTo>
                <a:lnTo>
                  <a:pt x="1000533" y="372270"/>
                </a:lnTo>
                <a:lnTo>
                  <a:pt x="1010822" y="371475"/>
                </a:lnTo>
                <a:close/>
                <a:moveTo>
                  <a:pt x="1024065" y="303903"/>
                </a:moveTo>
                <a:lnTo>
                  <a:pt x="1016128" y="304432"/>
                </a:lnTo>
                <a:lnTo>
                  <a:pt x="1001049" y="305490"/>
                </a:lnTo>
                <a:lnTo>
                  <a:pt x="997875" y="305754"/>
                </a:lnTo>
                <a:lnTo>
                  <a:pt x="990467" y="306548"/>
                </a:lnTo>
                <a:lnTo>
                  <a:pt x="983060" y="307606"/>
                </a:lnTo>
                <a:lnTo>
                  <a:pt x="975388" y="308928"/>
                </a:lnTo>
                <a:lnTo>
                  <a:pt x="968245" y="310251"/>
                </a:lnTo>
                <a:lnTo>
                  <a:pt x="960838" y="311573"/>
                </a:lnTo>
                <a:lnTo>
                  <a:pt x="953430" y="313424"/>
                </a:lnTo>
                <a:lnTo>
                  <a:pt x="946288" y="315276"/>
                </a:lnTo>
                <a:lnTo>
                  <a:pt x="938880" y="317392"/>
                </a:lnTo>
                <a:lnTo>
                  <a:pt x="915071" y="324269"/>
                </a:lnTo>
                <a:lnTo>
                  <a:pt x="915336" y="325591"/>
                </a:lnTo>
                <a:lnTo>
                  <a:pt x="904754" y="330088"/>
                </a:lnTo>
                <a:lnTo>
                  <a:pt x="893907" y="334584"/>
                </a:lnTo>
                <a:lnTo>
                  <a:pt x="883590" y="340138"/>
                </a:lnTo>
                <a:lnTo>
                  <a:pt x="873537" y="345428"/>
                </a:lnTo>
                <a:lnTo>
                  <a:pt x="863749" y="350983"/>
                </a:lnTo>
                <a:lnTo>
                  <a:pt x="853961" y="357066"/>
                </a:lnTo>
                <a:lnTo>
                  <a:pt x="844437" y="363678"/>
                </a:lnTo>
                <a:lnTo>
                  <a:pt x="835178" y="370291"/>
                </a:lnTo>
                <a:lnTo>
                  <a:pt x="826183" y="377432"/>
                </a:lnTo>
                <a:lnTo>
                  <a:pt x="817453" y="384573"/>
                </a:lnTo>
                <a:lnTo>
                  <a:pt x="808987" y="392508"/>
                </a:lnTo>
                <a:lnTo>
                  <a:pt x="800522" y="400443"/>
                </a:lnTo>
                <a:lnTo>
                  <a:pt x="792585" y="408642"/>
                </a:lnTo>
                <a:lnTo>
                  <a:pt x="785178" y="416841"/>
                </a:lnTo>
                <a:lnTo>
                  <a:pt x="777771" y="425570"/>
                </a:lnTo>
                <a:lnTo>
                  <a:pt x="770363" y="434562"/>
                </a:lnTo>
                <a:lnTo>
                  <a:pt x="762956" y="445407"/>
                </a:lnTo>
                <a:lnTo>
                  <a:pt x="755813" y="455986"/>
                </a:lnTo>
                <a:lnTo>
                  <a:pt x="748935" y="467095"/>
                </a:lnTo>
                <a:lnTo>
                  <a:pt x="742586" y="478468"/>
                </a:lnTo>
                <a:lnTo>
                  <a:pt x="736766" y="490106"/>
                </a:lnTo>
                <a:lnTo>
                  <a:pt x="731210" y="502008"/>
                </a:lnTo>
                <a:lnTo>
                  <a:pt x="726184" y="514439"/>
                </a:lnTo>
                <a:lnTo>
                  <a:pt x="721687" y="526606"/>
                </a:lnTo>
                <a:lnTo>
                  <a:pt x="717718" y="539302"/>
                </a:lnTo>
                <a:lnTo>
                  <a:pt x="714015" y="552262"/>
                </a:lnTo>
                <a:lnTo>
                  <a:pt x="710840" y="565222"/>
                </a:lnTo>
                <a:lnTo>
                  <a:pt x="708724" y="578447"/>
                </a:lnTo>
                <a:lnTo>
                  <a:pt x="706607" y="591936"/>
                </a:lnTo>
                <a:lnTo>
                  <a:pt x="705285" y="605689"/>
                </a:lnTo>
                <a:lnTo>
                  <a:pt x="704491" y="619443"/>
                </a:lnTo>
                <a:lnTo>
                  <a:pt x="704226" y="633197"/>
                </a:lnTo>
                <a:lnTo>
                  <a:pt x="704226" y="642983"/>
                </a:lnTo>
                <a:lnTo>
                  <a:pt x="704491" y="652769"/>
                </a:lnTo>
                <a:lnTo>
                  <a:pt x="705020" y="662026"/>
                </a:lnTo>
                <a:lnTo>
                  <a:pt x="705549" y="671284"/>
                </a:lnTo>
                <a:lnTo>
                  <a:pt x="706607" y="680541"/>
                </a:lnTo>
                <a:lnTo>
                  <a:pt x="707930" y="689269"/>
                </a:lnTo>
                <a:lnTo>
                  <a:pt x="708988" y="697998"/>
                </a:lnTo>
                <a:lnTo>
                  <a:pt x="710311" y="706461"/>
                </a:lnTo>
                <a:lnTo>
                  <a:pt x="712163" y="714661"/>
                </a:lnTo>
                <a:lnTo>
                  <a:pt x="713750" y="722595"/>
                </a:lnTo>
                <a:lnTo>
                  <a:pt x="715602" y="730266"/>
                </a:lnTo>
                <a:lnTo>
                  <a:pt x="717983" y="738200"/>
                </a:lnTo>
                <a:lnTo>
                  <a:pt x="720099" y="745342"/>
                </a:lnTo>
                <a:lnTo>
                  <a:pt x="722480" y="752748"/>
                </a:lnTo>
                <a:lnTo>
                  <a:pt x="724861" y="759624"/>
                </a:lnTo>
                <a:lnTo>
                  <a:pt x="727507" y="766766"/>
                </a:lnTo>
                <a:lnTo>
                  <a:pt x="731739" y="776816"/>
                </a:lnTo>
                <a:lnTo>
                  <a:pt x="736237" y="786338"/>
                </a:lnTo>
                <a:lnTo>
                  <a:pt x="740734" y="795595"/>
                </a:lnTo>
                <a:lnTo>
                  <a:pt x="745760" y="804324"/>
                </a:lnTo>
                <a:lnTo>
                  <a:pt x="750522" y="812788"/>
                </a:lnTo>
                <a:lnTo>
                  <a:pt x="755549" y="820987"/>
                </a:lnTo>
                <a:lnTo>
                  <a:pt x="760840" y="828922"/>
                </a:lnTo>
                <a:lnTo>
                  <a:pt x="766131" y="836327"/>
                </a:lnTo>
                <a:lnTo>
                  <a:pt x="771686" y="843469"/>
                </a:lnTo>
                <a:lnTo>
                  <a:pt x="776977" y="850346"/>
                </a:lnTo>
                <a:lnTo>
                  <a:pt x="782268" y="856958"/>
                </a:lnTo>
                <a:lnTo>
                  <a:pt x="787824" y="863041"/>
                </a:lnTo>
                <a:lnTo>
                  <a:pt x="798141" y="875208"/>
                </a:lnTo>
                <a:lnTo>
                  <a:pt x="808458" y="885788"/>
                </a:lnTo>
                <a:lnTo>
                  <a:pt x="826977" y="905096"/>
                </a:lnTo>
                <a:lnTo>
                  <a:pt x="834649" y="913824"/>
                </a:lnTo>
                <a:lnTo>
                  <a:pt x="841262" y="921759"/>
                </a:lnTo>
                <a:lnTo>
                  <a:pt x="844172" y="925726"/>
                </a:lnTo>
                <a:lnTo>
                  <a:pt x="846553" y="929165"/>
                </a:lnTo>
                <a:lnTo>
                  <a:pt x="848934" y="932338"/>
                </a:lnTo>
                <a:lnTo>
                  <a:pt x="850521" y="935512"/>
                </a:lnTo>
                <a:lnTo>
                  <a:pt x="851844" y="938686"/>
                </a:lnTo>
                <a:lnTo>
                  <a:pt x="852902" y="941067"/>
                </a:lnTo>
                <a:lnTo>
                  <a:pt x="853961" y="943976"/>
                </a:lnTo>
                <a:lnTo>
                  <a:pt x="854490" y="946092"/>
                </a:lnTo>
                <a:lnTo>
                  <a:pt x="856341" y="957994"/>
                </a:lnTo>
                <a:lnTo>
                  <a:pt x="857929" y="969896"/>
                </a:lnTo>
                <a:lnTo>
                  <a:pt x="858987" y="981799"/>
                </a:lnTo>
                <a:lnTo>
                  <a:pt x="859781" y="993436"/>
                </a:lnTo>
                <a:lnTo>
                  <a:pt x="860310" y="1003752"/>
                </a:lnTo>
                <a:lnTo>
                  <a:pt x="860574" y="1012744"/>
                </a:lnTo>
                <a:lnTo>
                  <a:pt x="860574" y="1025176"/>
                </a:lnTo>
                <a:lnTo>
                  <a:pt x="860574" y="1026762"/>
                </a:lnTo>
                <a:lnTo>
                  <a:pt x="860574" y="1027291"/>
                </a:lnTo>
                <a:lnTo>
                  <a:pt x="860574" y="1027556"/>
                </a:lnTo>
                <a:lnTo>
                  <a:pt x="860574" y="1027820"/>
                </a:lnTo>
                <a:lnTo>
                  <a:pt x="860839" y="1031788"/>
                </a:lnTo>
                <a:lnTo>
                  <a:pt x="861103" y="1036020"/>
                </a:lnTo>
                <a:lnTo>
                  <a:pt x="861632" y="1039987"/>
                </a:lnTo>
                <a:lnTo>
                  <a:pt x="862161" y="1043955"/>
                </a:lnTo>
                <a:lnTo>
                  <a:pt x="863220" y="1047922"/>
                </a:lnTo>
                <a:lnTo>
                  <a:pt x="864278" y="1051360"/>
                </a:lnTo>
                <a:lnTo>
                  <a:pt x="865601" y="1055063"/>
                </a:lnTo>
                <a:lnTo>
                  <a:pt x="867188" y="1058766"/>
                </a:lnTo>
                <a:lnTo>
                  <a:pt x="868511" y="1062469"/>
                </a:lnTo>
                <a:lnTo>
                  <a:pt x="870362" y="1065643"/>
                </a:lnTo>
                <a:lnTo>
                  <a:pt x="872479" y="1069081"/>
                </a:lnTo>
                <a:lnTo>
                  <a:pt x="874331" y="1072255"/>
                </a:lnTo>
                <a:lnTo>
                  <a:pt x="876712" y="1075694"/>
                </a:lnTo>
                <a:lnTo>
                  <a:pt x="878828" y="1078339"/>
                </a:lnTo>
                <a:lnTo>
                  <a:pt x="881473" y="1081513"/>
                </a:lnTo>
                <a:lnTo>
                  <a:pt x="884119" y="1083893"/>
                </a:lnTo>
                <a:lnTo>
                  <a:pt x="887029" y="1086802"/>
                </a:lnTo>
                <a:lnTo>
                  <a:pt x="889939" y="1089447"/>
                </a:lnTo>
                <a:lnTo>
                  <a:pt x="892849" y="1091563"/>
                </a:lnTo>
                <a:lnTo>
                  <a:pt x="896024" y="1093944"/>
                </a:lnTo>
                <a:lnTo>
                  <a:pt x="899198" y="1095795"/>
                </a:lnTo>
                <a:lnTo>
                  <a:pt x="902373" y="1097647"/>
                </a:lnTo>
                <a:lnTo>
                  <a:pt x="905812" y="1099763"/>
                </a:lnTo>
                <a:lnTo>
                  <a:pt x="909516" y="1101085"/>
                </a:lnTo>
                <a:lnTo>
                  <a:pt x="913219" y="1102408"/>
                </a:lnTo>
                <a:lnTo>
                  <a:pt x="916658" y="1103994"/>
                </a:lnTo>
                <a:lnTo>
                  <a:pt x="920627" y="1105052"/>
                </a:lnTo>
                <a:lnTo>
                  <a:pt x="924330" y="1105846"/>
                </a:lnTo>
                <a:lnTo>
                  <a:pt x="928298" y="1106375"/>
                </a:lnTo>
                <a:lnTo>
                  <a:pt x="932267" y="1106904"/>
                </a:lnTo>
                <a:lnTo>
                  <a:pt x="936499" y="1107433"/>
                </a:lnTo>
                <a:lnTo>
                  <a:pt x="940468" y="1107697"/>
                </a:lnTo>
                <a:lnTo>
                  <a:pt x="1124857" y="1107697"/>
                </a:lnTo>
                <a:lnTo>
                  <a:pt x="1129090" y="1107433"/>
                </a:lnTo>
                <a:lnTo>
                  <a:pt x="1133058" y="1106904"/>
                </a:lnTo>
                <a:lnTo>
                  <a:pt x="1137027" y="1106375"/>
                </a:lnTo>
                <a:lnTo>
                  <a:pt x="1140730" y="1105846"/>
                </a:lnTo>
                <a:lnTo>
                  <a:pt x="1144699" y="1105052"/>
                </a:lnTo>
                <a:lnTo>
                  <a:pt x="1148667" y="1103994"/>
                </a:lnTo>
                <a:lnTo>
                  <a:pt x="1152370" y="1102408"/>
                </a:lnTo>
                <a:lnTo>
                  <a:pt x="1156074" y="1101085"/>
                </a:lnTo>
                <a:lnTo>
                  <a:pt x="1159513" y="1099763"/>
                </a:lnTo>
                <a:lnTo>
                  <a:pt x="1162688" y="1097647"/>
                </a:lnTo>
                <a:lnTo>
                  <a:pt x="1166127" y="1095795"/>
                </a:lnTo>
                <a:lnTo>
                  <a:pt x="1169566" y="1093944"/>
                </a:lnTo>
                <a:lnTo>
                  <a:pt x="1172476" y="1091563"/>
                </a:lnTo>
                <a:lnTo>
                  <a:pt x="1175651" y="1089447"/>
                </a:lnTo>
                <a:lnTo>
                  <a:pt x="1178561" y="1086802"/>
                </a:lnTo>
                <a:lnTo>
                  <a:pt x="1181206" y="1083893"/>
                </a:lnTo>
                <a:lnTo>
                  <a:pt x="1183852" y="1081248"/>
                </a:lnTo>
                <a:lnTo>
                  <a:pt x="1186233" y="1078339"/>
                </a:lnTo>
                <a:lnTo>
                  <a:pt x="1188878" y="1075429"/>
                </a:lnTo>
                <a:lnTo>
                  <a:pt x="1190994" y="1072255"/>
                </a:lnTo>
                <a:lnTo>
                  <a:pt x="1193111" y="1069081"/>
                </a:lnTo>
                <a:lnTo>
                  <a:pt x="1194963" y="1065643"/>
                </a:lnTo>
                <a:lnTo>
                  <a:pt x="1196814" y="1062469"/>
                </a:lnTo>
                <a:lnTo>
                  <a:pt x="1198402" y="1058766"/>
                </a:lnTo>
                <a:lnTo>
                  <a:pt x="1199725" y="1055063"/>
                </a:lnTo>
                <a:lnTo>
                  <a:pt x="1201047" y="1051360"/>
                </a:lnTo>
                <a:lnTo>
                  <a:pt x="1202105" y="1047922"/>
                </a:lnTo>
                <a:lnTo>
                  <a:pt x="1202899" y="1043955"/>
                </a:lnTo>
                <a:lnTo>
                  <a:pt x="1203693" y="1039987"/>
                </a:lnTo>
                <a:lnTo>
                  <a:pt x="1204222" y="1036020"/>
                </a:lnTo>
                <a:lnTo>
                  <a:pt x="1204486" y="1031788"/>
                </a:lnTo>
                <a:lnTo>
                  <a:pt x="1204486" y="1027820"/>
                </a:lnTo>
                <a:lnTo>
                  <a:pt x="1204486" y="1027556"/>
                </a:lnTo>
                <a:lnTo>
                  <a:pt x="1204486" y="1027291"/>
                </a:lnTo>
                <a:lnTo>
                  <a:pt x="1204486" y="1026762"/>
                </a:lnTo>
                <a:lnTo>
                  <a:pt x="1204486" y="1025176"/>
                </a:lnTo>
                <a:lnTo>
                  <a:pt x="1204751" y="1013009"/>
                </a:lnTo>
                <a:lnTo>
                  <a:pt x="1205280" y="1004016"/>
                </a:lnTo>
                <a:lnTo>
                  <a:pt x="1205809" y="993701"/>
                </a:lnTo>
                <a:lnTo>
                  <a:pt x="1206338" y="982063"/>
                </a:lnTo>
                <a:lnTo>
                  <a:pt x="1207661" y="969896"/>
                </a:lnTo>
                <a:lnTo>
                  <a:pt x="1208984" y="957994"/>
                </a:lnTo>
                <a:lnTo>
                  <a:pt x="1211100" y="946092"/>
                </a:lnTo>
                <a:lnTo>
                  <a:pt x="1211894" y="943183"/>
                </a:lnTo>
                <a:lnTo>
                  <a:pt x="1212952" y="939480"/>
                </a:lnTo>
                <a:lnTo>
                  <a:pt x="1215068" y="935512"/>
                </a:lnTo>
                <a:lnTo>
                  <a:pt x="1217185" y="931280"/>
                </a:lnTo>
                <a:lnTo>
                  <a:pt x="1220095" y="927313"/>
                </a:lnTo>
                <a:lnTo>
                  <a:pt x="1223005" y="923081"/>
                </a:lnTo>
                <a:lnTo>
                  <a:pt x="1226708" y="918585"/>
                </a:lnTo>
                <a:lnTo>
                  <a:pt x="1230677" y="913824"/>
                </a:lnTo>
                <a:lnTo>
                  <a:pt x="1239936" y="903773"/>
                </a:lnTo>
                <a:lnTo>
                  <a:pt x="1250253" y="892929"/>
                </a:lnTo>
                <a:lnTo>
                  <a:pt x="1258719" y="883936"/>
                </a:lnTo>
                <a:lnTo>
                  <a:pt x="1267713" y="873885"/>
                </a:lnTo>
                <a:lnTo>
                  <a:pt x="1276972" y="863570"/>
                </a:lnTo>
                <a:lnTo>
                  <a:pt x="1286496" y="852461"/>
                </a:lnTo>
                <a:lnTo>
                  <a:pt x="1296020" y="840559"/>
                </a:lnTo>
                <a:lnTo>
                  <a:pt x="1300517" y="834211"/>
                </a:lnTo>
                <a:lnTo>
                  <a:pt x="1305279" y="827335"/>
                </a:lnTo>
                <a:lnTo>
                  <a:pt x="1309776" y="820722"/>
                </a:lnTo>
                <a:lnTo>
                  <a:pt x="1314274" y="813581"/>
                </a:lnTo>
                <a:lnTo>
                  <a:pt x="1318506" y="806175"/>
                </a:lnTo>
                <a:lnTo>
                  <a:pt x="1322739" y="798505"/>
                </a:lnTo>
                <a:lnTo>
                  <a:pt x="1326972" y="790570"/>
                </a:lnTo>
                <a:lnTo>
                  <a:pt x="1330940" y="782371"/>
                </a:lnTo>
                <a:lnTo>
                  <a:pt x="1334908" y="773907"/>
                </a:lnTo>
                <a:lnTo>
                  <a:pt x="1338612" y="765179"/>
                </a:lnTo>
                <a:lnTo>
                  <a:pt x="1341787" y="755922"/>
                </a:lnTo>
                <a:lnTo>
                  <a:pt x="1344961" y="746135"/>
                </a:lnTo>
                <a:lnTo>
                  <a:pt x="1347871" y="736614"/>
                </a:lnTo>
                <a:lnTo>
                  <a:pt x="1350517" y="726563"/>
                </a:lnTo>
                <a:lnTo>
                  <a:pt x="1352898" y="715983"/>
                </a:lnTo>
                <a:lnTo>
                  <a:pt x="1355014" y="705403"/>
                </a:lnTo>
                <a:lnTo>
                  <a:pt x="1357130" y="694030"/>
                </a:lnTo>
                <a:lnTo>
                  <a:pt x="1358453" y="682657"/>
                </a:lnTo>
                <a:lnTo>
                  <a:pt x="1359511" y="670755"/>
                </a:lnTo>
                <a:lnTo>
                  <a:pt x="1360834" y="658588"/>
                </a:lnTo>
                <a:lnTo>
                  <a:pt x="1361099" y="646157"/>
                </a:lnTo>
                <a:lnTo>
                  <a:pt x="1361363" y="633197"/>
                </a:lnTo>
                <a:lnTo>
                  <a:pt x="1361099" y="619443"/>
                </a:lnTo>
                <a:lnTo>
                  <a:pt x="1360041" y="605689"/>
                </a:lnTo>
                <a:lnTo>
                  <a:pt x="1358718" y="591936"/>
                </a:lnTo>
                <a:lnTo>
                  <a:pt x="1356866" y="578447"/>
                </a:lnTo>
                <a:lnTo>
                  <a:pt x="1354220" y="565222"/>
                </a:lnTo>
                <a:lnTo>
                  <a:pt x="1351046" y="552262"/>
                </a:lnTo>
                <a:lnTo>
                  <a:pt x="1347871" y="539302"/>
                </a:lnTo>
                <a:lnTo>
                  <a:pt x="1343639" y="526606"/>
                </a:lnTo>
                <a:lnTo>
                  <a:pt x="1339141" y="514439"/>
                </a:lnTo>
                <a:lnTo>
                  <a:pt x="1334115" y="502008"/>
                </a:lnTo>
                <a:lnTo>
                  <a:pt x="1328824" y="490106"/>
                </a:lnTo>
                <a:lnTo>
                  <a:pt x="1322739" y="478468"/>
                </a:lnTo>
                <a:lnTo>
                  <a:pt x="1316390" y="467095"/>
                </a:lnTo>
                <a:lnTo>
                  <a:pt x="1309512" y="455986"/>
                </a:lnTo>
                <a:lnTo>
                  <a:pt x="1302369" y="445407"/>
                </a:lnTo>
                <a:lnTo>
                  <a:pt x="1294697" y="434562"/>
                </a:lnTo>
                <a:lnTo>
                  <a:pt x="1287819" y="425570"/>
                </a:lnTo>
                <a:lnTo>
                  <a:pt x="1280412" y="416841"/>
                </a:lnTo>
                <a:lnTo>
                  <a:pt x="1272740" y="408642"/>
                </a:lnTo>
                <a:lnTo>
                  <a:pt x="1265068" y="400443"/>
                </a:lnTo>
                <a:lnTo>
                  <a:pt x="1256867" y="392508"/>
                </a:lnTo>
                <a:lnTo>
                  <a:pt x="1248401" y="384838"/>
                </a:lnTo>
                <a:lnTo>
                  <a:pt x="1239671" y="377696"/>
                </a:lnTo>
                <a:lnTo>
                  <a:pt x="1230677" y="370555"/>
                </a:lnTo>
                <a:lnTo>
                  <a:pt x="1221417" y="363943"/>
                </a:lnTo>
                <a:lnTo>
                  <a:pt x="1211894" y="357330"/>
                </a:lnTo>
                <a:lnTo>
                  <a:pt x="1202370" y="351247"/>
                </a:lnTo>
                <a:lnTo>
                  <a:pt x="1192317" y="345693"/>
                </a:lnTo>
                <a:lnTo>
                  <a:pt x="1182000" y="340403"/>
                </a:lnTo>
                <a:lnTo>
                  <a:pt x="1171947" y="334848"/>
                </a:lnTo>
                <a:lnTo>
                  <a:pt x="1161365" y="330352"/>
                </a:lnTo>
                <a:lnTo>
                  <a:pt x="1150783" y="325856"/>
                </a:lnTo>
                <a:lnTo>
                  <a:pt x="1151048" y="324269"/>
                </a:lnTo>
                <a:lnTo>
                  <a:pt x="1126180" y="317392"/>
                </a:lnTo>
                <a:lnTo>
                  <a:pt x="1119302" y="315276"/>
                </a:lnTo>
                <a:lnTo>
                  <a:pt x="1111895" y="313424"/>
                </a:lnTo>
                <a:lnTo>
                  <a:pt x="1104752" y="311573"/>
                </a:lnTo>
                <a:lnTo>
                  <a:pt x="1097345" y="310251"/>
                </a:lnTo>
                <a:lnTo>
                  <a:pt x="1089673" y="308928"/>
                </a:lnTo>
                <a:lnTo>
                  <a:pt x="1082530" y="307606"/>
                </a:lnTo>
                <a:lnTo>
                  <a:pt x="1074858" y="306548"/>
                </a:lnTo>
                <a:lnTo>
                  <a:pt x="1067186" y="305754"/>
                </a:lnTo>
                <a:lnTo>
                  <a:pt x="1064541" y="305490"/>
                </a:lnTo>
                <a:lnTo>
                  <a:pt x="1064276" y="305490"/>
                </a:lnTo>
                <a:lnTo>
                  <a:pt x="1049197" y="304432"/>
                </a:lnTo>
                <a:lnTo>
                  <a:pt x="1041525" y="303903"/>
                </a:lnTo>
                <a:lnTo>
                  <a:pt x="1033588" y="303903"/>
                </a:lnTo>
                <a:lnTo>
                  <a:pt x="1032795" y="303903"/>
                </a:lnTo>
                <a:lnTo>
                  <a:pt x="1032530" y="303903"/>
                </a:lnTo>
                <a:lnTo>
                  <a:pt x="1032001" y="303903"/>
                </a:lnTo>
                <a:lnTo>
                  <a:pt x="1024065" y="303903"/>
                </a:lnTo>
                <a:close/>
                <a:moveTo>
                  <a:pt x="1388083" y="226671"/>
                </a:moveTo>
                <a:lnTo>
                  <a:pt x="1384643" y="226935"/>
                </a:lnTo>
                <a:lnTo>
                  <a:pt x="1381204" y="227464"/>
                </a:lnTo>
                <a:lnTo>
                  <a:pt x="1377765" y="228258"/>
                </a:lnTo>
                <a:lnTo>
                  <a:pt x="1374591" y="229316"/>
                </a:lnTo>
                <a:lnTo>
                  <a:pt x="1371416" y="230903"/>
                </a:lnTo>
                <a:lnTo>
                  <a:pt x="1368241" y="232490"/>
                </a:lnTo>
                <a:lnTo>
                  <a:pt x="1365596" y="234606"/>
                </a:lnTo>
                <a:lnTo>
                  <a:pt x="1362686" y="237250"/>
                </a:lnTo>
                <a:lnTo>
                  <a:pt x="1273269" y="326649"/>
                </a:lnTo>
                <a:lnTo>
                  <a:pt x="1280147" y="332468"/>
                </a:lnTo>
                <a:lnTo>
                  <a:pt x="1286496" y="338551"/>
                </a:lnTo>
                <a:lnTo>
                  <a:pt x="1293110" y="344899"/>
                </a:lnTo>
                <a:lnTo>
                  <a:pt x="1299195" y="351247"/>
                </a:lnTo>
                <a:lnTo>
                  <a:pt x="1305279" y="357859"/>
                </a:lnTo>
                <a:lnTo>
                  <a:pt x="1311364" y="364736"/>
                </a:lnTo>
                <a:lnTo>
                  <a:pt x="1317184" y="371348"/>
                </a:lnTo>
                <a:lnTo>
                  <a:pt x="1322739" y="378490"/>
                </a:lnTo>
                <a:lnTo>
                  <a:pt x="1413479" y="288033"/>
                </a:lnTo>
                <a:lnTo>
                  <a:pt x="1416125" y="285388"/>
                </a:lnTo>
                <a:lnTo>
                  <a:pt x="1417976" y="282479"/>
                </a:lnTo>
                <a:lnTo>
                  <a:pt x="1420093" y="279305"/>
                </a:lnTo>
                <a:lnTo>
                  <a:pt x="1421416" y="276131"/>
                </a:lnTo>
                <a:lnTo>
                  <a:pt x="1422474" y="272957"/>
                </a:lnTo>
                <a:lnTo>
                  <a:pt x="1423267" y="269519"/>
                </a:lnTo>
                <a:lnTo>
                  <a:pt x="1423797" y="266080"/>
                </a:lnTo>
                <a:lnTo>
                  <a:pt x="1423797" y="262642"/>
                </a:lnTo>
                <a:lnTo>
                  <a:pt x="1423797" y="259203"/>
                </a:lnTo>
                <a:lnTo>
                  <a:pt x="1423267" y="255765"/>
                </a:lnTo>
                <a:lnTo>
                  <a:pt x="1422474" y="252327"/>
                </a:lnTo>
                <a:lnTo>
                  <a:pt x="1421416" y="249153"/>
                </a:lnTo>
                <a:lnTo>
                  <a:pt x="1420093" y="245979"/>
                </a:lnTo>
                <a:lnTo>
                  <a:pt x="1417976" y="242805"/>
                </a:lnTo>
                <a:lnTo>
                  <a:pt x="1416125" y="240160"/>
                </a:lnTo>
                <a:lnTo>
                  <a:pt x="1413479" y="237250"/>
                </a:lnTo>
                <a:lnTo>
                  <a:pt x="1410834" y="234606"/>
                </a:lnTo>
                <a:lnTo>
                  <a:pt x="1407924" y="232490"/>
                </a:lnTo>
                <a:lnTo>
                  <a:pt x="1404749" y="230903"/>
                </a:lnTo>
                <a:lnTo>
                  <a:pt x="1401839" y="229316"/>
                </a:lnTo>
                <a:lnTo>
                  <a:pt x="1398400" y="228258"/>
                </a:lnTo>
                <a:lnTo>
                  <a:pt x="1394961" y="227464"/>
                </a:lnTo>
                <a:lnTo>
                  <a:pt x="1391522" y="226935"/>
                </a:lnTo>
                <a:lnTo>
                  <a:pt x="1388083" y="226671"/>
                </a:lnTo>
                <a:close/>
                <a:moveTo>
                  <a:pt x="677243" y="226671"/>
                </a:moveTo>
                <a:lnTo>
                  <a:pt x="673803" y="226935"/>
                </a:lnTo>
                <a:lnTo>
                  <a:pt x="670629" y="227464"/>
                </a:lnTo>
                <a:lnTo>
                  <a:pt x="667190" y="228258"/>
                </a:lnTo>
                <a:lnTo>
                  <a:pt x="663751" y="229316"/>
                </a:lnTo>
                <a:lnTo>
                  <a:pt x="660576" y="230903"/>
                </a:lnTo>
                <a:lnTo>
                  <a:pt x="657666" y="232490"/>
                </a:lnTo>
                <a:lnTo>
                  <a:pt x="654491" y="234606"/>
                </a:lnTo>
                <a:lnTo>
                  <a:pt x="651846" y="237250"/>
                </a:lnTo>
                <a:lnTo>
                  <a:pt x="649465" y="240160"/>
                </a:lnTo>
                <a:lnTo>
                  <a:pt x="647084" y="242805"/>
                </a:lnTo>
                <a:lnTo>
                  <a:pt x="645497" y="245979"/>
                </a:lnTo>
                <a:lnTo>
                  <a:pt x="644174" y="249153"/>
                </a:lnTo>
                <a:lnTo>
                  <a:pt x="642587" y="252327"/>
                </a:lnTo>
                <a:lnTo>
                  <a:pt x="642058" y="255765"/>
                </a:lnTo>
                <a:lnTo>
                  <a:pt x="641529" y="259203"/>
                </a:lnTo>
                <a:lnTo>
                  <a:pt x="641264" y="262642"/>
                </a:lnTo>
                <a:lnTo>
                  <a:pt x="641529" y="266080"/>
                </a:lnTo>
                <a:lnTo>
                  <a:pt x="642058" y="269519"/>
                </a:lnTo>
                <a:lnTo>
                  <a:pt x="642587" y="272957"/>
                </a:lnTo>
                <a:lnTo>
                  <a:pt x="644174" y="276131"/>
                </a:lnTo>
                <a:lnTo>
                  <a:pt x="645497" y="279305"/>
                </a:lnTo>
                <a:lnTo>
                  <a:pt x="647084" y="282479"/>
                </a:lnTo>
                <a:lnTo>
                  <a:pt x="649465" y="285388"/>
                </a:lnTo>
                <a:lnTo>
                  <a:pt x="651846" y="288033"/>
                </a:lnTo>
                <a:lnTo>
                  <a:pt x="742321" y="378490"/>
                </a:lnTo>
                <a:lnTo>
                  <a:pt x="748406" y="371348"/>
                </a:lnTo>
                <a:lnTo>
                  <a:pt x="753961" y="364736"/>
                </a:lnTo>
                <a:lnTo>
                  <a:pt x="760046" y="357859"/>
                </a:lnTo>
                <a:lnTo>
                  <a:pt x="765866" y="351247"/>
                </a:lnTo>
                <a:lnTo>
                  <a:pt x="772480" y="344899"/>
                </a:lnTo>
                <a:lnTo>
                  <a:pt x="778564" y="338551"/>
                </a:lnTo>
                <a:lnTo>
                  <a:pt x="785443" y="332468"/>
                </a:lnTo>
                <a:lnTo>
                  <a:pt x="791792" y="326649"/>
                </a:lnTo>
                <a:lnTo>
                  <a:pt x="702639" y="237250"/>
                </a:lnTo>
                <a:lnTo>
                  <a:pt x="699994" y="234606"/>
                </a:lnTo>
                <a:lnTo>
                  <a:pt x="696819" y="232490"/>
                </a:lnTo>
                <a:lnTo>
                  <a:pt x="694174" y="230903"/>
                </a:lnTo>
                <a:lnTo>
                  <a:pt x="690734" y="229316"/>
                </a:lnTo>
                <a:lnTo>
                  <a:pt x="687295" y="228258"/>
                </a:lnTo>
                <a:lnTo>
                  <a:pt x="683856" y="227464"/>
                </a:lnTo>
                <a:lnTo>
                  <a:pt x="680682" y="226935"/>
                </a:lnTo>
                <a:lnTo>
                  <a:pt x="677243" y="226671"/>
                </a:lnTo>
                <a:close/>
                <a:moveTo>
                  <a:pt x="1032795" y="79348"/>
                </a:moveTo>
                <a:lnTo>
                  <a:pt x="1029091" y="79877"/>
                </a:lnTo>
                <a:lnTo>
                  <a:pt x="1025387" y="80406"/>
                </a:lnTo>
                <a:lnTo>
                  <a:pt x="1021948" y="81200"/>
                </a:lnTo>
                <a:lnTo>
                  <a:pt x="1018774" y="82257"/>
                </a:lnTo>
                <a:lnTo>
                  <a:pt x="1015599" y="83844"/>
                </a:lnTo>
                <a:lnTo>
                  <a:pt x="1012425" y="85696"/>
                </a:lnTo>
                <a:lnTo>
                  <a:pt x="1010044" y="87547"/>
                </a:lnTo>
                <a:lnTo>
                  <a:pt x="1007134" y="90192"/>
                </a:lnTo>
                <a:lnTo>
                  <a:pt x="1005017" y="92573"/>
                </a:lnTo>
                <a:lnTo>
                  <a:pt x="1002901" y="95482"/>
                </a:lnTo>
                <a:lnTo>
                  <a:pt x="1001049" y="98392"/>
                </a:lnTo>
                <a:lnTo>
                  <a:pt x="999726" y="101301"/>
                </a:lnTo>
                <a:lnTo>
                  <a:pt x="998404" y="104739"/>
                </a:lnTo>
                <a:lnTo>
                  <a:pt x="997610" y="108178"/>
                </a:lnTo>
                <a:lnTo>
                  <a:pt x="997081" y="111881"/>
                </a:lnTo>
                <a:lnTo>
                  <a:pt x="996816" y="115319"/>
                </a:lnTo>
                <a:lnTo>
                  <a:pt x="996816" y="236986"/>
                </a:lnTo>
                <a:lnTo>
                  <a:pt x="1005546" y="236192"/>
                </a:lnTo>
                <a:lnTo>
                  <a:pt x="1014276" y="235664"/>
                </a:lnTo>
                <a:lnTo>
                  <a:pt x="1023007" y="235399"/>
                </a:lnTo>
                <a:lnTo>
                  <a:pt x="1031737" y="235135"/>
                </a:lnTo>
                <a:lnTo>
                  <a:pt x="1032795" y="235135"/>
                </a:lnTo>
                <a:lnTo>
                  <a:pt x="1033588" y="235135"/>
                </a:lnTo>
                <a:lnTo>
                  <a:pt x="1042583" y="235399"/>
                </a:lnTo>
                <a:lnTo>
                  <a:pt x="1051313" y="235664"/>
                </a:lnTo>
                <a:lnTo>
                  <a:pt x="1060043" y="236192"/>
                </a:lnTo>
                <a:lnTo>
                  <a:pt x="1068773" y="236986"/>
                </a:lnTo>
                <a:lnTo>
                  <a:pt x="1068773" y="115319"/>
                </a:lnTo>
                <a:lnTo>
                  <a:pt x="1068509" y="111881"/>
                </a:lnTo>
                <a:lnTo>
                  <a:pt x="1067715" y="108178"/>
                </a:lnTo>
                <a:lnTo>
                  <a:pt x="1066922" y="104739"/>
                </a:lnTo>
                <a:lnTo>
                  <a:pt x="1065863" y="101301"/>
                </a:lnTo>
                <a:lnTo>
                  <a:pt x="1064276" y="98392"/>
                </a:lnTo>
                <a:lnTo>
                  <a:pt x="1062424" y="95482"/>
                </a:lnTo>
                <a:lnTo>
                  <a:pt x="1060308" y="92573"/>
                </a:lnTo>
                <a:lnTo>
                  <a:pt x="1057927" y="90192"/>
                </a:lnTo>
                <a:lnTo>
                  <a:pt x="1055546" y="87547"/>
                </a:lnTo>
                <a:lnTo>
                  <a:pt x="1052636" y="85696"/>
                </a:lnTo>
                <a:lnTo>
                  <a:pt x="1049990" y="83844"/>
                </a:lnTo>
                <a:lnTo>
                  <a:pt x="1046816" y="82257"/>
                </a:lnTo>
                <a:lnTo>
                  <a:pt x="1043377" y="81200"/>
                </a:lnTo>
                <a:lnTo>
                  <a:pt x="1039938" y="80406"/>
                </a:lnTo>
                <a:lnTo>
                  <a:pt x="1036498" y="79877"/>
                </a:lnTo>
                <a:lnTo>
                  <a:pt x="1032795" y="79348"/>
                </a:lnTo>
                <a:close/>
                <a:moveTo>
                  <a:pt x="986234" y="0"/>
                </a:moveTo>
                <a:lnTo>
                  <a:pt x="1012954" y="265"/>
                </a:lnTo>
                <a:lnTo>
                  <a:pt x="1039938" y="1058"/>
                </a:lnTo>
                <a:lnTo>
                  <a:pt x="1066922" y="2381"/>
                </a:lnTo>
                <a:lnTo>
                  <a:pt x="1093641" y="4232"/>
                </a:lnTo>
                <a:lnTo>
                  <a:pt x="1120096" y="6612"/>
                </a:lnTo>
                <a:lnTo>
                  <a:pt x="1146286" y="8993"/>
                </a:lnTo>
                <a:lnTo>
                  <a:pt x="1172212" y="12431"/>
                </a:lnTo>
                <a:lnTo>
                  <a:pt x="1198137" y="16134"/>
                </a:lnTo>
                <a:lnTo>
                  <a:pt x="1223798" y="20366"/>
                </a:lnTo>
                <a:lnTo>
                  <a:pt x="1248930" y="25127"/>
                </a:lnTo>
                <a:lnTo>
                  <a:pt x="1274327" y="30417"/>
                </a:lnTo>
                <a:lnTo>
                  <a:pt x="1298930" y="35971"/>
                </a:lnTo>
                <a:lnTo>
                  <a:pt x="1323268" y="42055"/>
                </a:lnTo>
                <a:lnTo>
                  <a:pt x="1347871" y="48931"/>
                </a:lnTo>
                <a:lnTo>
                  <a:pt x="1371681" y="56073"/>
                </a:lnTo>
                <a:lnTo>
                  <a:pt x="1395225" y="64007"/>
                </a:lnTo>
                <a:lnTo>
                  <a:pt x="1418506" y="72207"/>
                </a:lnTo>
                <a:lnTo>
                  <a:pt x="1441521" y="80935"/>
                </a:lnTo>
                <a:lnTo>
                  <a:pt x="1464272" y="90192"/>
                </a:lnTo>
                <a:lnTo>
                  <a:pt x="1486494" y="99979"/>
                </a:lnTo>
                <a:lnTo>
                  <a:pt x="1508716" y="110029"/>
                </a:lnTo>
                <a:lnTo>
                  <a:pt x="1530145" y="120873"/>
                </a:lnTo>
                <a:lnTo>
                  <a:pt x="1551309" y="131982"/>
                </a:lnTo>
                <a:lnTo>
                  <a:pt x="1572208" y="143884"/>
                </a:lnTo>
                <a:lnTo>
                  <a:pt x="1592313" y="156051"/>
                </a:lnTo>
                <a:lnTo>
                  <a:pt x="1612684" y="168747"/>
                </a:lnTo>
                <a:lnTo>
                  <a:pt x="1631996" y="181971"/>
                </a:lnTo>
                <a:lnTo>
                  <a:pt x="1651043" y="195725"/>
                </a:lnTo>
                <a:lnTo>
                  <a:pt x="1660567" y="202602"/>
                </a:lnTo>
                <a:lnTo>
                  <a:pt x="1669826" y="210008"/>
                </a:lnTo>
                <a:lnTo>
                  <a:pt x="1678821" y="217413"/>
                </a:lnTo>
                <a:lnTo>
                  <a:pt x="1687815" y="224819"/>
                </a:lnTo>
                <a:lnTo>
                  <a:pt x="1696810" y="232225"/>
                </a:lnTo>
                <a:lnTo>
                  <a:pt x="1705804" y="240160"/>
                </a:lnTo>
                <a:lnTo>
                  <a:pt x="1714535" y="247830"/>
                </a:lnTo>
                <a:lnTo>
                  <a:pt x="1723000" y="255765"/>
                </a:lnTo>
                <a:lnTo>
                  <a:pt x="1731466" y="263964"/>
                </a:lnTo>
                <a:lnTo>
                  <a:pt x="1739931" y="272164"/>
                </a:lnTo>
                <a:lnTo>
                  <a:pt x="1747868" y="280098"/>
                </a:lnTo>
                <a:lnTo>
                  <a:pt x="1756069" y="288827"/>
                </a:lnTo>
                <a:lnTo>
                  <a:pt x="1764005" y="297290"/>
                </a:lnTo>
                <a:lnTo>
                  <a:pt x="1771941" y="306019"/>
                </a:lnTo>
                <a:lnTo>
                  <a:pt x="1779349" y="314747"/>
                </a:lnTo>
                <a:lnTo>
                  <a:pt x="1787021" y="323740"/>
                </a:lnTo>
                <a:lnTo>
                  <a:pt x="1794163" y="332997"/>
                </a:lnTo>
                <a:lnTo>
                  <a:pt x="1801571" y="341990"/>
                </a:lnTo>
                <a:lnTo>
                  <a:pt x="1808714" y="351512"/>
                </a:lnTo>
                <a:lnTo>
                  <a:pt x="1815592" y="360769"/>
                </a:lnTo>
                <a:lnTo>
                  <a:pt x="1822735" y="370291"/>
                </a:lnTo>
                <a:lnTo>
                  <a:pt x="1829348" y="380077"/>
                </a:lnTo>
                <a:lnTo>
                  <a:pt x="1835962" y="389863"/>
                </a:lnTo>
                <a:lnTo>
                  <a:pt x="1842311" y="399914"/>
                </a:lnTo>
                <a:lnTo>
                  <a:pt x="1848396" y="409964"/>
                </a:lnTo>
                <a:lnTo>
                  <a:pt x="1854745" y="420280"/>
                </a:lnTo>
                <a:lnTo>
                  <a:pt x="1860830" y="430330"/>
                </a:lnTo>
                <a:lnTo>
                  <a:pt x="1866385" y="441175"/>
                </a:lnTo>
                <a:lnTo>
                  <a:pt x="1872470" y="451490"/>
                </a:lnTo>
                <a:lnTo>
                  <a:pt x="1877761" y="462070"/>
                </a:lnTo>
                <a:lnTo>
                  <a:pt x="1883316" y="473178"/>
                </a:lnTo>
                <a:lnTo>
                  <a:pt x="1888342" y="484023"/>
                </a:lnTo>
                <a:lnTo>
                  <a:pt x="1893369" y="495396"/>
                </a:lnTo>
                <a:lnTo>
                  <a:pt x="1898395" y="506240"/>
                </a:lnTo>
                <a:lnTo>
                  <a:pt x="1903157" y="517613"/>
                </a:lnTo>
                <a:lnTo>
                  <a:pt x="1907654" y="529251"/>
                </a:lnTo>
                <a:lnTo>
                  <a:pt x="1912152" y="540624"/>
                </a:lnTo>
                <a:lnTo>
                  <a:pt x="1916385" y="552526"/>
                </a:lnTo>
                <a:lnTo>
                  <a:pt x="1920617" y="564428"/>
                </a:lnTo>
                <a:lnTo>
                  <a:pt x="1924586" y="576331"/>
                </a:lnTo>
                <a:lnTo>
                  <a:pt x="1928289" y="588497"/>
                </a:lnTo>
                <a:lnTo>
                  <a:pt x="1931993" y="600664"/>
                </a:lnTo>
                <a:lnTo>
                  <a:pt x="1935432" y="612831"/>
                </a:lnTo>
                <a:lnTo>
                  <a:pt x="1938607" y="625526"/>
                </a:lnTo>
                <a:lnTo>
                  <a:pt x="1941781" y="637958"/>
                </a:lnTo>
                <a:lnTo>
                  <a:pt x="1944691" y="650918"/>
                </a:lnTo>
                <a:lnTo>
                  <a:pt x="1947337" y="663613"/>
                </a:lnTo>
                <a:lnTo>
                  <a:pt x="1950247" y="676574"/>
                </a:lnTo>
                <a:lnTo>
                  <a:pt x="1952363" y="689798"/>
                </a:lnTo>
                <a:lnTo>
                  <a:pt x="1954744" y="703023"/>
                </a:lnTo>
                <a:lnTo>
                  <a:pt x="1956596" y="716248"/>
                </a:lnTo>
                <a:lnTo>
                  <a:pt x="1958448" y="729737"/>
                </a:lnTo>
                <a:lnTo>
                  <a:pt x="1960299" y="743490"/>
                </a:lnTo>
                <a:lnTo>
                  <a:pt x="1961622" y="757244"/>
                </a:lnTo>
                <a:lnTo>
                  <a:pt x="1962945" y="770998"/>
                </a:lnTo>
                <a:lnTo>
                  <a:pt x="1964268" y="785016"/>
                </a:lnTo>
                <a:lnTo>
                  <a:pt x="1965061" y="799034"/>
                </a:lnTo>
                <a:lnTo>
                  <a:pt x="1965855" y="813317"/>
                </a:lnTo>
                <a:lnTo>
                  <a:pt x="1966384" y="827599"/>
                </a:lnTo>
                <a:lnTo>
                  <a:pt x="1966649" y="842411"/>
                </a:lnTo>
                <a:lnTo>
                  <a:pt x="1966913" y="856958"/>
                </a:lnTo>
                <a:lnTo>
                  <a:pt x="1966913" y="871769"/>
                </a:lnTo>
                <a:lnTo>
                  <a:pt x="1966649" y="886581"/>
                </a:lnTo>
                <a:lnTo>
                  <a:pt x="1966120" y="901393"/>
                </a:lnTo>
                <a:lnTo>
                  <a:pt x="1965590" y="916733"/>
                </a:lnTo>
                <a:lnTo>
                  <a:pt x="1964797" y="931809"/>
                </a:lnTo>
                <a:lnTo>
                  <a:pt x="1964003" y="947150"/>
                </a:lnTo>
                <a:lnTo>
                  <a:pt x="1962416" y="962755"/>
                </a:lnTo>
                <a:lnTo>
                  <a:pt x="1961093" y="978360"/>
                </a:lnTo>
                <a:lnTo>
                  <a:pt x="1959506" y="994230"/>
                </a:lnTo>
                <a:lnTo>
                  <a:pt x="1957654" y="1010099"/>
                </a:lnTo>
                <a:lnTo>
                  <a:pt x="1955802" y="1026233"/>
                </a:lnTo>
                <a:lnTo>
                  <a:pt x="1953950" y="1038929"/>
                </a:lnTo>
                <a:lnTo>
                  <a:pt x="1952363" y="1051360"/>
                </a:lnTo>
                <a:lnTo>
                  <a:pt x="1950247" y="1064056"/>
                </a:lnTo>
                <a:lnTo>
                  <a:pt x="1947866" y="1076752"/>
                </a:lnTo>
                <a:lnTo>
                  <a:pt x="1944956" y="1089447"/>
                </a:lnTo>
                <a:lnTo>
                  <a:pt x="1942046" y="1101879"/>
                </a:lnTo>
                <a:lnTo>
                  <a:pt x="1938607" y="1114574"/>
                </a:lnTo>
                <a:lnTo>
                  <a:pt x="1935167" y="1127005"/>
                </a:lnTo>
                <a:lnTo>
                  <a:pt x="1931199" y="1139701"/>
                </a:lnTo>
                <a:lnTo>
                  <a:pt x="1927231" y="1152132"/>
                </a:lnTo>
                <a:lnTo>
                  <a:pt x="1922998" y="1164828"/>
                </a:lnTo>
                <a:lnTo>
                  <a:pt x="1918501" y="1177524"/>
                </a:lnTo>
                <a:lnTo>
                  <a:pt x="1913210" y="1189955"/>
                </a:lnTo>
                <a:lnTo>
                  <a:pt x="1908448" y="1202386"/>
                </a:lnTo>
                <a:lnTo>
                  <a:pt x="1903157" y="1214817"/>
                </a:lnTo>
                <a:lnTo>
                  <a:pt x="1897866" y="1227513"/>
                </a:lnTo>
                <a:lnTo>
                  <a:pt x="1892311" y="1239944"/>
                </a:lnTo>
                <a:lnTo>
                  <a:pt x="1886491" y="1252111"/>
                </a:lnTo>
                <a:lnTo>
                  <a:pt x="1880142" y="1264806"/>
                </a:lnTo>
                <a:lnTo>
                  <a:pt x="1874321" y="1276973"/>
                </a:lnTo>
                <a:lnTo>
                  <a:pt x="1861359" y="1301571"/>
                </a:lnTo>
                <a:lnTo>
                  <a:pt x="1847867" y="1325904"/>
                </a:lnTo>
                <a:lnTo>
                  <a:pt x="1834110" y="1350238"/>
                </a:lnTo>
                <a:lnTo>
                  <a:pt x="1819825" y="1374306"/>
                </a:lnTo>
                <a:lnTo>
                  <a:pt x="1805274" y="1397846"/>
                </a:lnTo>
                <a:lnTo>
                  <a:pt x="1790195" y="1421386"/>
                </a:lnTo>
                <a:lnTo>
                  <a:pt x="1774851" y="1444662"/>
                </a:lnTo>
                <a:lnTo>
                  <a:pt x="1759772" y="1467673"/>
                </a:lnTo>
                <a:lnTo>
                  <a:pt x="1744164" y="1490154"/>
                </a:lnTo>
                <a:lnTo>
                  <a:pt x="1728820" y="1512636"/>
                </a:lnTo>
                <a:lnTo>
                  <a:pt x="1697868" y="1556278"/>
                </a:lnTo>
                <a:lnTo>
                  <a:pt x="1667974" y="1598332"/>
                </a:lnTo>
                <a:lnTo>
                  <a:pt x="1639403" y="1638535"/>
                </a:lnTo>
                <a:lnTo>
                  <a:pt x="1625647" y="1658108"/>
                </a:lnTo>
                <a:lnTo>
                  <a:pt x="1612419" y="1676887"/>
                </a:lnTo>
                <a:lnTo>
                  <a:pt x="1599985" y="1695401"/>
                </a:lnTo>
                <a:lnTo>
                  <a:pt x="1587816" y="1713387"/>
                </a:lnTo>
                <a:lnTo>
                  <a:pt x="1576705" y="1730843"/>
                </a:lnTo>
                <a:lnTo>
                  <a:pt x="1566388" y="1748035"/>
                </a:lnTo>
                <a:lnTo>
                  <a:pt x="1607393" y="2062253"/>
                </a:lnTo>
                <a:lnTo>
                  <a:pt x="1556070" y="2077329"/>
                </a:lnTo>
                <a:lnTo>
                  <a:pt x="1479087" y="2100605"/>
                </a:lnTo>
                <a:lnTo>
                  <a:pt x="1371681" y="2133931"/>
                </a:lnTo>
                <a:lnTo>
                  <a:pt x="1245491" y="2173076"/>
                </a:lnTo>
                <a:lnTo>
                  <a:pt x="1113217" y="2214601"/>
                </a:lnTo>
                <a:lnTo>
                  <a:pt x="986499" y="2254804"/>
                </a:lnTo>
                <a:lnTo>
                  <a:pt x="877241" y="2289188"/>
                </a:lnTo>
                <a:lnTo>
                  <a:pt x="797347" y="2314844"/>
                </a:lnTo>
                <a:lnTo>
                  <a:pt x="772480" y="2323043"/>
                </a:lnTo>
                <a:lnTo>
                  <a:pt x="759252" y="2327275"/>
                </a:lnTo>
                <a:lnTo>
                  <a:pt x="710046" y="2094521"/>
                </a:lnTo>
                <a:lnTo>
                  <a:pt x="701846" y="2097431"/>
                </a:lnTo>
                <a:lnTo>
                  <a:pt x="680153" y="2105630"/>
                </a:lnTo>
                <a:lnTo>
                  <a:pt x="664544" y="2110920"/>
                </a:lnTo>
                <a:lnTo>
                  <a:pt x="646820" y="2117003"/>
                </a:lnTo>
                <a:lnTo>
                  <a:pt x="626978" y="2123351"/>
                </a:lnTo>
                <a:lnTo>
                  <a:pt x="605550" y="2129699"/>
                </a:lnTo>
                <a:lnTo>
                  <a:pt x="582799" y="2136576"/>
                </a:lnTo>
                <a:lnTo>
                  <a:pt x="559254" y="2142923"/>
                </a:lnTo>
                <a:lnTo>
                  <a:pt x="535180" y="2149007"/>
                </a:lnTo>
                <a:lnTo>
                  <a:pt x="523011" y="2151652"/>
                </a:lnTo>
                <a:lnTo>
                  <a:pt x="511107" y="2154297"/>
                </a:lnTo>
                <a:lnTo>
                  <a:pt x="498937" y="2156413"/>
                </a:lnTo>
                <a:lnTo>
                  <a:pt x="486768" y="2158793"/>
                </a:lnTo>
                <a:lnTo>
                  <a:pt x="475128" y="2160644"/>
                </a:lnTo>
                <a:lnTo>
                  <a:pt x="463488" y="2162496"/>
                </a:lnTo>
                <a:lnTo>
                  <a:pt x="452112" y="2163554"/>
                </a:lnTo>
                <a:lnTo>
                  <a:pt x="441001" y="2164612"/>
                </a:lnTo>
                <a:lnTo>
                  <a:pt x="430419" y="2165141"/>
                </a:lnTo>
                <a:lnTo>
                  <a:pt x="420102" y="2165141"/>
                </a:lnTo>
                <a:lnTo>
                  <a:pt x="410049" y="2164876"/>
                </a:lnTo>
                <a:lnTo>
                  <a:pt x="400261" y="2164083"/>
                </a:lnTo>
                <a:lnTo>
                  <a:pt x="391002" y="2162760"/>
                </a:lnTo>
                <a:lnTo>
                  <a:pt x="382272" y="2160644"/>
                </a:lnTo>
                <a:lnTo>
                  <a:pt x="373806" y="2158264"/>
                </a:lnTo>
                <a:lnTo>
                  <a:pt x="365870" y="2155355"/>
                </a:lnTo>
                <a:lnTo>
                  <a:pt x="357933" y="2151916"/>
                </a:lnTo>
                <a:lnTo>
                  <a:pt x="350790" y="2148213"/>
                </a:lnTo>
                <a:lnTo>
                  <a:pt x="343648" y="2144246"/>
                </a:lnTo>
                <a:lnTo>
                  <a:pt x="337034" y="2139749"/>
                </a:lnTo>
                <a:lnTo>
                  <a:pt x="330685" y="2135253"/>
                </a:lnTo>
                <a:lnTo>
                  <a:pt x="324600" y="2129963"/>
                </a:lnTo>
                <a:lnTo>
                  <a:pt x="319045" y="2124938"/>
                </a:lnTo>
                <a:lnTo>
                  <a:pt x="313489" y="2119384"/>
                </a:lnTo>
                <a:lnTo>
                  <a:pt x="308463" y="2114094"/>
                </a:lnTo>
                <a:lnTo>
                  <a:pt x="303966" y="2108539"/>
                </a:lnTo>
                <a:lnTo>
                  <a:pt x="299468" y="2102456"/>
                </a:lnTo>
                <a:lnTo>
                  <a:pt x="295500" y="2096902"/>
                </a:lnTo>
                <a:lnTo>
                  <a:pt x="291796" y="2091083"/>
                </a:lnTo>
                <a:lnTo>
                  <a:pt x="288357" y="2085264"/>
                </a:lnTo>
                <a:lnTo>
                  <a:pt x="285183" y="2079445"/>
                </a:lnTo>
                <a:lnTo>
                  <a:pt x="282537" y="2073891"/>
                </a:lnTo>
                <a:lnTo>
                  <a:pt x="279892" y="2068336"/>
                </a:lnTo>
                <a:lnTo>
                  <a:pt x="277511" y="2062782"/>
                </a:lnTo>
                <a:lnTo>
                  <a:pt x="275394" y="2057757"/>
                </a:lnTo>
                <a:lnTo>
                  <a:pt x="273807" y="2052467"/>
                </a:lnTo>
                <a:lnTo>
                  <a:pt x="272220" y="2047706"/>
                </a:lnTo>
                <a:lnTo>
                  <a:pt x="271162" y="2042945"/>
                </a:lnTo>
                <a:lnTo>
                  <a:pt x="270103" y="2038713"/>
                </a:lnTo>
                <a:lnTo>
                  <a:pt x="269574" y="2035275"/>
                </a:lnTo>
                <a:lnTo>
                  <a:pt x="269310" y="2031572"/>
                </a:lnTo>
                <a:lnTo>
                  <a:pt x="269045" y="2028398"/>
                </a:lnTo>
                <a:lnTo>
                  <a:pt x="269045" y="2025489"/>
                </a:lnTo>
                <a:lnTo>
                  <a:pt x="269310" y="2022050"/>
                </a:lnTo>
                <a:lnTo>
                  <a:pt x="270632" y="2013851"/>
                </a:lnTo>
                <a:lnTo>
                  <a:pt x="272484" y="2004329"/>
                </a:lnTo>
                <a:lnTo>
                  <a:pt x="274865" y="1993749"/>
                </a:lnTo>
                <a:lnTo>
                  <a:pt x="280156" y="1969680"/>
                </a:lnTo>
                <a:lnTo>
                  <a:pt x="282802" y="1957249"/>
                </a:lnTo>
                <a:lnTo>
                  <a:pt x="284918" y="1944289"/>
                </a:lnTo>
                <a:lnTo>
                  <a:pt x="285712" y="1937677"/>
                </a:lnTo>
                <a:lnTo>
                  <a:pt x="286770" y="1931329"/>
                </a:lnTo>
                <a:lnTo>
                  <a:pt x="287034" y="1924981"/>
                </a:lnTo>
                <a:lnTo>
                  <a:pt x="287299" y="1918633"/>
                </a:lnTo>
                <a:lnTo>
                  <a:pt x="287564" y="1912285"/>
                </a:lnTo>
                <a:lnTo>
                  <a:pt x="287299" y="1906202"/>
                </a:lnTo>
                <a:lnTo>
                  <a:pt x="286770" y="1900383"/>
                </a:lnTo>
                <a:lnTo>
                  <a:pt x="285712" y="1894564"/>
                </a:lnTo>
                <a:lnTo>
                  <a:pt x="284654" y="1889010"/>
                </a:lnTo>
                <a:lnTo>
                  <a:pt x="283066" y="1883985"/>
                </a:lnTo>
                <a:lnTo>
                  <a:pt x="280950" y="1878695"/>
                </a:lnTo>
                <a:lnTo>
                  <a:pt x="278569" y="1873934"/>
                </a:lnTo>
                <a:lnTo>
                  <a:pt x="275659" y="1869438"/>
                </a:lnTo>
                <a:lnTo>
                  <a:pt x="272220" y="1865735"/>
                </a:lnTo>
                <a:lnTo>
                  <a:pt x="268781" y="1862032"/>
                </a:lnTo>
                <a:lnTo>
                  <a:pt x="264283" y="1858593"/>
                </a:lnTo>
                <a:lnTo>
                  <a:pt x="235712" y="1840343"/>
                </a:lnTo>
                <a:lnTo>
                  <a:pt x="215077" y="1826854"/>
                </a:lnTo>
                <a:lnTo>
                  <a:pt x="198146" y="1816274"/>
                </a:lnTo>
                <a:lnTo>
                  <a:pt x="194443" y="1807017"/>
                </a:lnTo>
                <a:lnTo>
                  <a:pt x="191004" y="1797231"/>
                </a:lnTo>
                <a:lnTo>
                  <a:pt x="187300" y="1785064"/>
                </a:lnTo>
                <a:lnTo>
                  <a:pt x="185448" y="1778981"/>
                </a:lnTo>
                <a:lnTo>
                  <a:pt x="184125" y="1772369"/>
                </a:lnTo>
                <a:lnTo>
                  <a:pt x="182803" y="1766285"/>
                </a:lnTo>
                <a:lnTo>
                  <a:pt x="182009" y="1759937"/>
                </a:lnTo>
                <a:lnTo>
                  <a:pt x="181744" y="1754383"/>
                </a:lnTo>
                <a:lnTo>
                  <a:pt x="181744" y="1749093"/>
                </a:lnTo>
                <a:lnTo>
                  <a:pt x="182009" y="1746977"/>
                </a:lnTo>
                <a:lnTo>
                  <a:pt x="182538" y="1744597"/>
                </a:lnTo>
                <a:lnTo>
                  <a:pt x="183067" y="1742745"/>
                </a:lnTo>
                <a:lnTo>
                  <a:pt x="183861" y="1740629"/>
                </a:lnTo>
                <a:lnTo>
                  <a:pt x="186242" y="1737191"/>
                </a:lnTo>
                <a:lnTo>
                  <a:pt x="188623" y="1734017"/>
                </a:lnTo>
                <a:lnTo>
                  <a:pt x="191797" y="1730579"/>
                </a:lnTo>
                <a:lnTo>
                  <a:pt x="194707" y="1727140"/>
                </a:lnTo>
                <a:lnTo>
                  <a:pt x="201586" y="1720792"/>
                </a:lnTo>
                <a:lnTo>
                  <a:pt x="208199" y="1714445"/>
                </a:lnTo>
                <a:lnTo>
                  <a:pt x="214548" y="1709155"/>
                </a:lnTo>
                <a:lnTo>
                  <a:pt x="219310" y="1704394"/>
                </a:lnTo>
                <a:lnTo>
                  <a:pt x="220897" y="1702542"/>
                </a:lnTo>
                <a:lnTo>
                  <a:pt x="221691" y="1700691"/>
                </a:lnTo>
                <a:lnTo>
                  <a:pt x="222220" y="1699369"/>
                </a:lnTo>
                <a:lnTo>
                  <a:pt x="221956" y="1698840"/>
                </a:lnTo>
                <a:lnTo>
                  <a:pt x="221691" y="1698311"/>
                </a:lnTo>
                <a:lnTo>
                  <a:pt x="220104" y="1697253"/>
                </a:lnTo>
                <a:lnTo>
                  <a:pt x="216929" y="1695666"/>
                </a:lnTo>
                <a:lnTo>
                  <a:pt x="207141" y="1691169"/>
                </a:lnTo>
                <a:lnTo>
                  <a:pt x="193914" y="1686144"/>
                </a:lnTo>
                <a:lnTo>
                  <a:pt x="178834" y="1680061"/>
                </a:lnTo>
                <a:lnTo>
                  <a:pt x="163491" y="1674242"/>
                </a:lnTo>
                <a:lnTo>
                  <a:pt x="148940" y="1668158"/>
                </a:lnTo>
                <a:lnTo>
                  <a:pt x="137300" y="1663133"/>
                </a:lnTo>
                <a:lnTo>
                  <a:pt x="132803" y="1661282"/>
                </a:lnTo>
                <a:lnTo>
                  <a:pt x="129628" y="1659166"/>
                </a:lnTo>
                <a:lnTo>
                  <a:pt x="128570" y="1658372"/>
                </a:lnTo>
                <a:lnTo>
                  <a:pt x="127248" y="1657314"/>
                </a:lnTo>
                <a:lnTo>
                  <a:pt x="124602" y="1654140"/>
                </a:lnTo>
                <a:lnTo>
                  <a:pt x="122221" y="1649908"/>
                </a:lnTo>
                <a:lnTo>
                  <a:pt x="119576" y="1645147"/>
                </a:lnTo>
                <a:lnTo>
                  <a:pt x="116930" y="1639593"/>
                </a:lnTo>
                <a:lnTo>
                  <a:pt x="115078" y="1633774"/>
                </a:lnTo>
                <a:lnTo>
                  <a:pt x="112697" y="1627162"/>
                </a:lnTo>
                <a:lnTo>
                  <a:pt x="111375" y="1620814"/>
                </a:lnTo>
                <a:lnTo>
                  <a:pt x="110052" y="1613937"/>
                </a:lnTo>
                <a:lnTo>
                  <a:pt x="109258" y="1607589"/>
                </a:lnTo>
                <a:lnTo>
                  <a:pt x="108994" y="1601506"/>
                </a:lnTo>
                <a:lnTo>
                  <a:pt x="109258" y="1595158"/>
                </a:lnTo>
                <a:lnTo>
                  <a:pt x="109523" y="1592513"/>
                </a:lnTo>
                <a:lnTo>
                  <a:pt x="110052" y="1589868"/>
                </a:lnTo>
                <a:lnTo>
                  <a:pt x="110846" y="1587488"/>
                </a:lnTo>
                <a:lnTo>
                  <a:pt x="111639" y="1585107"/>
                </a:lnTo>
                <a:lnTo>
                  <a:pt x="112697" y="1582992"/>
                </a:lnTo>
                <a:lnTo>
                  <a:pt x="114285" y="1581140"/>
                </a:lnTo>
                <a:lnTo>
                  <a:pt x="115607" y="1579553"/>
                </a:lnTo>
                <a:lnTo>
                  <a:pt x="117195" y="1578231"/>
                </a:lnTo>
                <a:lnTo>
                  <a:pt x="120898" y="1575321"/>
                </a:lnTo>
                <a:lnTo>
                  <a:pt x="124338" y="1572412"/>
                </a:lnTo>
                <a:lnTo>
                  <a:pt x="127512" y="1569502"/>
                </a:lnTo>
                <a:lnTo>
                  <a:pt x="130158" y="1566328"/>
                </a:lnTo>
                <a:lnTo>
                  <a:pt x="132803" y="1563155"/>
                </a:lnTo>
                <a:lnTo>
                  <a:pt x="134655" y="1560245"/>
                </a:lnTo>
                <a:lnTo>
                  <a:pt x="136771" y="1556807"/>
                </a:lnTo>
                <a:lnTo>
                  <a:pt x="138094" y="1553368"/>
                </a:lnTo>
                <a:lnTo>
                  <a:pt x="139417" y="1549930"/>
                </a:lnTo>
                <a:lnTo>
                  <a:pt x="140475" y="1546756"/>
                </a:lnTo>
                <a:lnTo>
                  <a:pt x="141004" y="1543318"/>
                </a:lnTo>
                <a:lnTo>
                  <a:pt x="141004" y="1539879"/>
                </a:lnTo>
                <a:lnTo>
                  <a:pt x="141004" y="1536705"/>
                </a:lnTo>
                <a:lnTo>
                  <a:pt x="140475" y="1533531"/>
                </a:lnTo>
                <a:lnTo>
                  <a:pt x="139417" y="1530093"/>
                </a:lnTo>
                <a:lnTo>
                  <a:pt x="138359" y="1526919"/>
                </a:lnTo>
                <a:lnTo>
                  <a:pt x="136771" y="1524010"/>
                </a:lnTo>
                <a:lnTo>
                  <a:pt x="134655" y="1521100"/>
                </a:lnTo>
                <a:lnTo>
                  <a:pt x="132539" y="1518455"/>
                </a:lnTo>
                <a:lnTo>
                  <a:pt x="129628" y="1515546"/>
                </a:lnTo>
                <a:lnTo>
                  <a:pt x="126718" y="1512901"/>
                </a:lnTo>
                <a:lnTo>
                  <a:pt x="123279" y="1510520"/>
                </a:lnTo>
                <a:lnTo>
                  <a:pt x="119576" y="1508404"/>
                </a:lnTo>
                <a:lnTo>
                  <a:pt x="115343" y="1506289"/>
                </a:lnTo>
                <a:lnTo>
                  <a:pt x="110581" y="1504702"/>
                </a:lnTo>
                <a:lnTo>
                  <a:pt x="105555" y="1502850"/>
                </a:lnTo>
                <a:lnTo>
                  <a:pt x="100264" y="1501792"/>
                </a:lnTo>
                <a:lnTo>
                  <a:pt x="94179" y="1500734"/>
                </a:lnTo>
                <a:lnTo>
                  <a:pt x="88094" y="1499676"/>
                </a:lnTo>
                <a:lnTo>
                  <a:pt x="81481" y="1499147"/>
                </a:lnTo>
                <a:lnTo>
                  <a:pt x="74338" y="1498883"/>
                </a:lnTo>
                <a:lnTo>
                  <a:pt x="66666" y="1498883"/>
                </a:lnTo>
                <a:lnTo>
                  <a:pt x="60846" y="1498883"/>
                </a:lnTo>
                <a:lnTo>
                  <a:pt x="55026" y="1498354"/>
                </a:lnTo>
                <a:lnTo>
                  <a:pt x="49735" y="1497560"/>
                </a:lnTo>
                <a:lnTo>
                  <a:pt x="44709" y="1496238"/>
                </a:lnTo>
                <a:lnTo>
                  <a:pt x="39947" y="1494386"/>
                </a:lnTo>
                <a:lnTo>
                  <a:pt x="35449" y="1492270"/>
                </a:lnTo>
                <a:lnTo>
                  <a:pt x="31217" y="1489625"/>
                </a:lnTo>
                <a:lnTo>
                  <a:pt x="27248" y="1486981"/>
                </a:lnTo>
                <a:lnTo>
                  <a:pt x="23545" y="1483807"/>
                </a:lnTo>
                <a:lnTo>
                  <a:pt x="20106" y="1480368"/>
                </a:lnTo>
                <a:lnTo>
                  <a:pt x="17196" y="1476665"/>
                </a:lnTo>
                <a:lnTo>
                  <a:pt x="14286" y="1472962"/>
                </a:lnTo>
                <a:lnTo>
                  <a:pt x="11640" y="1468995"/>
                </a:lnTo>
                <a:lnTo>
                  <a:pt x="9524" y="1464499"/>
                </a:lnTo>
                <a:lnTo>
                  <a:pt x="7407" y="1460002"/>
                </a:lnTo>
                <a:lnTo>
                  <a:pt x="5820" y="1455506"/>
                </a:lnTo>
                <a:lnTo>
                  <a:pt x="4233" y="1450745"/>
                </a:lnTo>
                <a:lnTo>
                  <a:pt x="2910" y="1445720"/>
                </a:lnTo>
                <a:lnTo>
                  <a:pt x="1852" y="1440959"/>
                </a:lnTo>
                <a:lnTo>
                  <a:pt x="1058" y="1435669"/>
                </a:lnTo>
                <a:lnTo>
                  <a:pt x="529" y="1430643"/>
                </a:lnTo>
                <a:lnTo>
                  <a:pt x="265" y="1425354"/>
                </a:lnTo>
                <a:lnTo>
                  <a:pt x="0" y="1420328"/>
                </a:lnTo>
                <a:lnTo>
                  <a:pt x="0" y="1415303"/>
                </a:lnTo>
                <a:lnTo>
                  <a:pt x="265" y="1410278"/>
                </a:lnTo>
                <a:lnTo>
                  <a:pt x="794" y="1405252"/>
                </a:lnTo>
                <a:lnTo>
                  <a:pt x="1323" y="1400227"/>
                </a:lnTo>
                <a:lnTo>
                  <a:pt x="2116" y="1395466"/>
                </a:lnTo>
                <a:lnTo>
                  <a:pt x="2910" y="1390705"/>
                </a:lnTo>
                <a:lnTo>
                  <a:pt x="4233" y="1386209"/>
                </a:lnTo>
                <a:lnTo>
                  <a:pt x="5556" y="1381977"/>
                </a:lnTo>
                <a:lnTo>
                  <a:pt x="6878" y="1377745"/>
                </a:lnTo>
                <a:lnTo>
                  <a:pt x="11640" y="1365843"/>
                </a:lnTo>
                <a:lnTo>
                  <a:pt x="19048" y="1349444"/>
                </a:lnTo>
                <a:lnTo>
                  <a:pt x="39947" y="1303687"/>
                </a:lnTo>
                <a:lnTo>
                  <a:pt x="65608" y="1245763"/>
                </a:lnTo>
                <a:lnTo>
                  <a:pt x="79629" y="1214288"/>
                </a:lnTo>
                <a:lnTo>
                  <a:pt x="93650" y="1182020"/>
                </a:lnTo>
                <a:lnTo>
                  <a:pt x="107406" y="1149487"/>
                </a:lnTo>
                <a:lnTo>
                  <a:pt x="120634" y="1117484"/>
                </a:lnTo>
                <a:lnTo>
                  <a:pt x="133068" y="1086802"/>
                </a:lnTo>
                <a:lnTo>
                  <a:pt x="138623" y="1072255"/>
                </a:lnTo>
                <a:lnTo>
                  <a:pt x="143914" y="1057973"/>
                </a:lnTo>
                <a:lnTo>
                  <a:pt x="148411" y="1044748"/>
                </a:lnTo>
                <a:lnTo>
                  <a:pt x="152909" y="1031788"/>
                </a:lnTo>
                <a:lnTo>
                  <a:pt x="156612" y="1019886"/>
                </a:lnTo>
                <a:lnTo>
                  <a:pt x="159787" y="1009041"/>
                </a:lnTo>
                <a:lnTo>
                  <a:pt x="162168" y="999255"/>
                </a:lnTo>
                <a:lnTo>
                  <a:pt x="164020" y="990527"/>
                </a:lnTo>
                <a:lnTo>
                  <a:pt x="164813" y="982857"/>
                </a:lnTo>
                <a:lnTo>
                  <a:pt x="165078" y="979683"/>
                </a:lnTo>
                <a:lnTo>
                  <a:pt x="165078" y="976509"/>
                </a:lnTo>
                <a:lnTo>
                  <a:pt x="164549" y="965929"/>
                </a:lnTo>
                <a:lnTo>
                  <a:pt x="163755" y="956143"/>
                </a:lnTo>
                <a:lnTo>
                  <a:pt x="162697" y="947944"/>
                </a:lnTo>
                <a:lnTo>
                  <a:pt x="161374" y="940273"/>
                </a:lnTo>
                <a:lnTo>
                  <a:pt x="160051" y="933396"/>
                </a:lnTo>
                <a:lnTo>
                  <a:pt x="158729" y="927578"/>
                </a:lnTo>
                <a:lnTo>
                  <a:pt x="157141" y="922288"/>
                </a:lnTo>
                <a:lnTo>
                  <a:pt x="155554" y="917527"/>
                </a:lnTo>
                <a:lnTo>
                  <a:pt x="152380" y="908799"/>
                </a:lnTo>
                <a:lnTo>
                  <a:pt x="149999" y="900864"/>
                </a:lnTo>
                <a:lnTo>
                  <a:pt x="148940" y="897425"/>
                </a:lnTo>
                <a:lnTo>
                  <a:pt x="148147" y="893458"/>
                </a:lnTo>
                <a:lnTo>
                  <a:pt x="147618" y="889226"/>
                </a:lnTo>
                <a:lnTo>
                  <a:pt x="147353" y="884730"/>
                </a:lnTo>
                <a:lnTo>
                  <a:pt x="147618" y="861190"/>
                </a:lnTo>
                <a:lnTo>
                  <a:pt x="148411" y="837385"/>
                </a:lnTo>
                <a:lnTo>
                  <a:pt x="149734" y="814374"/>
                </a:lnTo>
                <a:lnTo>
                  <a:pt x="151321" y="791364"/>
                </a:lnTo>
                <a:lnTo>
                  <a:pt x="153438" y="768617"/>
                </a:lnTo>
                <a:lnTo>
                  <a:pt x="156083" y="745871"/>
                </a:lnTo>
                <a:lnTo>
                  <a:pt x="159258" y="723653"/>
                </a:lnTo>
                <a:lnTo>
                  <a:pt x="162697" y="701700"/>
                </a:lnTo>
                <a:lnTo>
                  <a:pt x="166665" y="679747"/>
                </a:lnTo>
                <a:lnTo>
                  <a:pt x="171163" y="657795"/>
                </a:lnTo>
                <a:lnTo>
                  <a:pt x="176189" y="636371"/>
                </a:lnTo>
                <a:lnTo>
                  <a:pt x="181744" y="615476"/>
                </a:lnTo>
                <a:lnTo>
                  <a:pt x="187300" y="594316"/>
                </a:lnTo>
                <a:lnTo>
                  <a:pt x="193649" y="573686"/>
                </a:lnTo>
                <a:lnTo>
                  <a:pt x="200263" y="553320"/>
                </a:lnTo>
                <a:lnTo>
                  <a:pt x="207406" y="533218"/>
                </a:lnTo>
                <a:lnTo>
                  <a:pt x="215077" y="513117"/>
                </a:lnTo>
                <a:lnTo>
                  <a:pt x="223014" y="493809"/>
                </a:lnTo>
                <a:lnTo>
                  <a:pt x="231215" y="474501"/>
                </a:lnTo>
                <a:lnTo>
                  <a:pt x="239945" y="455457"/>
                </a:lnTo>
                <a:lnTo>
                  <a:pt x="249204" y="436943"/>
                </a:lnTo>
                <a:lnTo>
                  <a:pt x="259257" y="418428"/>
                </a:lnTo>
                <a:lnTo>
                  <a:pt x="269045" y="400443"/>
                </a:lnTo>
                <a:lnTo>
                  <a:pt x="279627" y="382722"/>
                </a:lnTo>
                <a:lnTo>
                  <a:pt x="290209" y="365265"/>
                </a:lnTo>
                <a:lnTo>
                  <a:pt x="301585" y="348073"/>
                </a:lnTo>
                <a:lnTo>
                  <a:pt x="313225" y="331410"/>
                </a:lnTo>
                <a:lnTo>
                  <a:pt x="325394" y="315011"/>
                </a:lnTo>
                <a:lnTo>
                  <a:pt x="337828" y="299142"/>
                </a:lnTo>
                <a:lnTo>
                  <a:pt x="350261" y="283272"/>
                </a:lnTo>
                <a:lnTo>
                  <a:pt x="363489" y="267932"/>
                </a:lnTo>
                <a:lnTo>
                  <a:pt x="376981" y="252856"/>
                </a:lnTo>
                <a:lnTo>
                  <a:pt x="391002" y="238044"/>
                </a:lnTo>
                <a:lnTo>
                  <a:pt x="405552" y="224026"/>
                </a:lnTo>
                <a:lnTo>
                  <a:pt x="420102" y="210008"/>
                </a:lnTo>
                <a:lnTo>
                  <a:pt x="434917" y="196519"/>
                </a:lnTo>
                <a:lnTo>
                  <a:pt x="450261" y="183558"/>
                </a:lnTo>
                <a:lnTo>
                  <a:pt x="466133" y="171127"/>
                </a:lnTo>
                <a:lnTo>
                  <a:pt x="482006" y="158696"/>
                </a:lnTo>
                <a:lnTo>
                  <a:pt x="498673" y="146794"/>
                </a:lnTo>
                <a:lnTo>
                  <a:pt x="515339" y="135421"/>
                </a:lnTo>
                <a:lnTo>
                  <a:pt x="532270" y="124312"/>
                </a:lnTo>
                <a:lnTo>
                  <a:pt x="549731" y="113732"/>
                </a:lnTo>
                <a:lnTo>
                  <a:pt x="567455" y="103681"/>
                </a:lnTo>
                <a:lnTo>
                  <a:pt x="585709" y="93895"/>
                </a:lnTo>
                <a:lnTo>
                  <a:pt x="603963" y="84638"/>
                </a:lnTo>
                <a:lnTo>
                  <a:pt x="622746" y="75645"/>
                </a:lnTo>
                <a:lnTo>
                  <a:pt x="641793" y="67446"/>
                </a:lnTo>
                <a:lnTo>
                  <a:pt x="661105" y="59247"/>
                </a:lnTo>
                <a:lnTo>
                  <a:pt x="680946" y="51841"/>
                </a:lnTo>
                <a:lnTo>
                  <a:pt x="700787" y="44964"/>
                </a:lnTo>
                <a:lnTo>
                  <a:pt x="721157" y="38616"/>
                </a:lnTo>
                <a:lnTo>
                  <a:pt x="741528" y="32533"/>
                </a:lnTo>
                <a:lnTo>
                  <a:pt x="762427" y="26978"/>
                </a:lnTo>
                <a:lnTo>
                  <a:pt x="783326" y="21953"/>
                </a:lnTo>
                <a:lnTo>
                  <a:pt x="805019" y="17457"/>
                </a:lnTo>
                <a:lnTo>
                  <a:pt x="826712" y="13489"/>
                </a:lnTo>
                <a:lnTo>
                  <a:pt x="848405" y="9786"/>
                </a:lnTo>
                <a:lnTo>
                  <a:pt x="870627" y="7141"/>
                </a:lnTo>
                <a:lnTo>
                  <a:pt x="893378" y="4497"/>
                </a:lnTo>
                <a:lnTo>
                  <a:pt x="916129" y="2645"/>
                </a:lnTo>
                <a:lnTo>
                  <a:pt x="939145" y="1058"/>
                </a:lnTo>
                <a:lnTo>
                  <a:pt x="962425" y="265"/>
                </a:lnTo>
                <a:lnTo>
                  <a:pt x="986234" y="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219075"/>
            <a:ext cx="668338" cy="4635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984250" y="219075"/>
            <a:ext cx="510381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珍惜时间合理安排时间</a:t>
            </a:r>
          </a:p>
        </p:txBody>
      </p:sp>
      <p:cxnSp>
        <p:nvCxnSpPr>
          <p:cNvPr id="11" name="直接连接符 4"/>
          <p:cNvCxnSpPr>
            <a:cxnSpLocks noChangeShapeType="1"/>
          </p:cNvCxnSpPr>
          <p:nvPr/>
        </p:nvCxnSpPr>
        <p:spPr bwMode="auto">
          <a:xfrm>
            <a:off x="1325563" y="3505200"/>
            <a:ext cx="5711825" cy="44450"/>
          </a:xfrm>
          <a:prstGeom prst="line">
            <a:avLst/>
          </a:prstGeom>
          <a:noFill/>
          <a:ln w="25400">
            <a:solidFill>
              <a:srgbClr val="BAD047"/>
            </a:solidFill>
            <a:round/>
            <a:headEnd/>
            <a:tailEnd/>
          </a:ln>
        </p:spPr>
      </p:cxnSp>
      <p:cxnSp>
        <p:nvCxnSpPr>
          <p:cNvPr id="12" name="直接连接符 6"/>
          <p:cNvCxnSpPr>
            <a:cxnSpLocks noChangeShapeType="1"/>
          </p:cNvCxnSpPr>
          <p:nvPr/>
        </p:nvCxnSpPr>
        <p:spPr bwMode="auto">
          <a:xfrm>
            <a:off x="4181475" y="1976438"/>
            <a:ext cx="0" cy="3017837"/>
          </a:xfrm>
          <a:prstGeom prst="line">
            <a:avLst/>
          </a:prstGeom>
          <a:noFill/>
          <a:ln w="19050">
            <a:solidFill>
              <a:srgbClr val="BAD047"/>
            </a:solidFill>
            <a:round/>
            <a:headEnd/>
            <a:tailEnd/>
          </a:ln>
        </p:spPr>
      </p:cxnSp>
      <p:sp>
        <p:nvSpPr>
          <p:cNvPr id="30726" name="文本框 11"/>
          <p:cNvSpPr txBox="1">
            <a:spLocks noChangeArrowheads="1"/>
          </p:cNvSpPr>
          <p:nvPr/>
        </p:nvSpPr>
        <p:spPr bwMode="auto">
          <a:xfrm>
            <a:off x="3605213" y="1462088"/>
            <a:ext cx="942975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zh-CN" altLang="en-US" sz="2500">
                <a:solidFill>
                  <a:srgbClr val="BAD047"/>
                </a:solidFill>
                <a:ea typeface="黑体" pitchFamily="49" charset="-122"/>
              </a:rPr>
              <a:t>紧急</a:t>
            </a:r>
            <a:endParaRPr lang="en-US" altLang="zh-CN" sz="2500">
              <a:solidFill>
                <a:srgbClr val="BAD047"/>
              </a:solidFill>
              <a:ea typeface="黑体" pitchFamily="49" charset="-122"/>
            </a:endParaRPr>
          </a:p>
        </p:txBody>
      </p:sp>
      <p:sp>
        <p:nvSpPr>
          <p:cNvPr id="30727" name="文本框 11"/>
          <p:cNvSpPr txBox="1">
            <a:spLocks noChangeArrowheads="1"/>
          </p:cNvSpPr>
          <p:nvPr/>
        </p:nvSpPr>
        <p:spPr bwMode="auto">
          <a:xfrm>
            <a:off x="3676650" y="5076825"/>
            <a:ext cx="100965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zh-CN" altLang="en-US" sz="2500">
                <a:solidFill>
                  <a:srgbClr val="BAD047"/>
                </a:solidFill>
                <a:ea typeface="黑体" pitchFamily="49" charset="-122"/>
              </a:rPr>
              <a:t>不紧急</a:t>
            </a:r>
            <a:endParaRPr lang="en-US" altLang="zh-CN" sz="2500">
              <a:solidFill>
                <a:srgbClr val="BAD047"/>
              </a:solidFill>
              <a:ea typeface="黑体" pitchFamily="49" charset="-122"/>
            </a:endParaRPr>
          </a:p>
        </p:txBody>
      </p:sp>
      <p:sp>
        <p:nvSpPr>
          <p:cNvPr id="30728" name="文本框 11"/>
          <p:cNvSpPr txBox="1">
            <a:spLocks noChangeArrowheads="1"/>
          </p:cNvSpPr>
          <p:nvPr/>
        </p:nvSpPr>
        <p:spPr bwMode="auto">
          <a:xfrm>
            <a:off x="163513" y="3286125"/>
            <a:ext cx="100965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zh-CN" altLang="en-US" sz="2500">
                <a:solidFill>
                  <a:srgbClr val="BAD047"/>
                </a:solidFill>
                <a:ea typeface="黑体" pitchFamily="49" charset="-122"/>
              </a:rPr>
              <a:t>不重要</a:t>
            </a:r>
            <a:endParaRPr lang="en-US" altLang="zh-CN" sz="2500">
              <a:solidFill>
                <a:srgbClr val="BAD047"/>
              </a:solidFill>
              <a:ea typeface="黑体" pitchFamily="49" charset="-122"/>
            </a:endParaRPr>
          </a:p>
        </p:txBody>
      </p:sp>
      <p:sp>
        <p:nvSpPr>
          <p:cNvPr id="30729" name="文本框 11"/>
          <p:cNvSpPr txBox="1">
            <a:spLocks noChangeArrowheads="1"/>
          </p:cNvSpPr>
          <p:nvPr/>
        </p:nvSpPr>
        <p:spPr bwMode="auto">
          <a:xfrm>
            <a:off x="6948488" y="3327400"/>
            <a:ext cx="87153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zh-CN" altLang="en-US" sz="2500">
                <a:solidFill>
                  <a:srgbClr val="BAD047"/>
                </a:solidFill>
                <a:ea typeface="黑体" pitchFamily="49" charset="-122"/>
              </a:rPr>
              <a:t>重要</a:t>
            </a:r>
            <a:endParaRPr lang="en-US" altLang="zh-CN" sz="2500">
              <a:solidFill>
                <a:srgbClr val="BAD047"/>
              </a:solidFill>
              <a:ea typeface="黑体" pitchFamily="49" charset="-122"/>
            </a:endParaRPr>
          </a:p>
        </p:txBody>
      </p:sp>
      <p:sp>
        <p:nvSpPr>
          <p:cNvPr id="30730" name="文本框 11"/>
          <p:cNvSpPr txBox="1">
            <a:spLocks noChangeArrowheads="1"/>
          </p:cNvSpPr>
          <p:nvPr/>
        </p:nvSpPr>
        <p:spPr bwMode="auto">
          <a:xfrm>
            <a:off x="215900" y="1649413"/>
            <a:ext cx="1671638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zh-CN" altLang="en-US" sz="2500">
                <a:solidFill>
                  <a:srgbClr val="BAD047"/>
                </a:solidFill>
                <a:ea typeface="黑体" pitchFamily="49" charset="-122"/>
              </a:rPr>
              <a:t>紧急不重要</a:t>
            </a:r>
            <a:endParaRPr lang="en-US" altLang="zh-CN" sz="2500">
              <a:solidFill>
                <a:srgbClr val="BAD047"/>
              </a:solidFill>
              <a:ea typeface="黑体" pitchFamily="49" charset="-122"/>
            </a:endParaRPr>
          </a:p>
        </p:txBody>
      </p:sp>
      <p:sp>
        <p:nvSpPr>
          <p:cNvPr id="30731" name="文本框 11"/>
          <p:cNvSpPr txBox="1">
            <a:spLocks noChangeArrowheads="1"/>
          </p:cNvSpPr>
          <p:nvPr/>
        </p:nvSpPr>
        <p:spPr bwMode="auto">
          <a:xfrm>
            <a:off x="-55563" y="5076825"/>
            <a:ext cx="2459038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zh-CN" altLang="en-US" sz="2500">
                <a:solidFill>
                  <a:srgbClr val="BAD047"/>
                </a:solidFill>
                <a:ea typeface="黑体" pitchFamily="49" charset="-122"/>
              </a:rPr>
              <a:t>不重要、不紧急</a:t>
            </a:r>
            <a:endParaRPr lang="en-US" altLang="zh-CN" sz="2500">
              <a:solidFill>
                <a:srgbClr val="BAD047"/>
              </a:solidFill>
              <a:ea typeface="黑体" pitchFamily="49" charset="-122"/>
            </a:endParaRPr>
          </a:p>
        </p:txBody>
      </p:sp>
      <p:sp>
        <p:nvSpPr>
          <p:cNvPr id="30732" name="文本框 11"/>
          <p:cNvSpPr txBox="1">
            <a:spLocks noChangeArrowheads="1"/>
          </p:cNvSpPr>
          <p:nvPr/>
        </p:nvSpPr>
        <p:spPr bwMode="auto">
          <a:xfrm>
            <a:off x="6088063" y="1525588"/>
            <a:ext cx="1733550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zh-CN" altLang="en-US" sz="2500">
                <a:solidFill>
                  <a:srgbClr val="BAD047"/>
                </a:solidFill>
                <a:ea typeface="黑体" pitchFamily="49" charset="-122"/>
              </a:rPr>
              <a:t>紧急且重要</a:t>
            </a:r>
            <a:endParaRPr lang="en-US" altLang="zh-CN" sz="2500">
              <a:solidFill>
                <a:srgbClr val="BAD047"/>
              </a:solidFill>
              <a:ea typeface="黑体" pitchFamily="49" charset="-122"/>
            </a:endParaRPr>
          </a:p>
        </p:txBody>
      </p:sp>
      <p:sp>
        <p:nvSpPr>
          <p:cNvPr id="30733" name="文本框 11"/>
          <p:cNvSpPr txBox="1">
            <a:spLocks noChangeArrowheads="1"/>
          </p:cNvSpPr>
          <p:nvPr/>
        </p:nvSpPr>
        <p:spPr bwMode="auto">
          <a:xfrm>
            <a:off x="6019800" y="5029200"/>
            <a:ext cx="173355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zh-CN" altLang="en-US" sz="2500">
                <a:solidFill>
                  <a:srgbClr val="BAD047"/>
                </a:solidFill>
                <a:ea typeface="黑体" pitchFamily="49" charset="-122"/>
              </a:rPr>
              <a:t>重要不紧急</a:t>
            </a:r>
            <a:endParaRPr lang="en-US" altLang="zh-CN" sz="2500">
              <a:solidFill>
                <a:srgbClr val="BAD047"/>
              </a:solidFill>
              <a:ea typeface="黑体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000" dirty="0"/>
          </a:p>
        </p:txBody>
      </p: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233363" y="276225"/>
            <a:ext cx="3649662" cy="1187450"/>
            <a:chOff x="963478" y="1004606"/>
            <a:chExt cx="10067704" cy="3277758"/>
          </a:xfrm>
        </p:grpSpPr>
        <p:sp>
          <p:nvSpPr>
            <p:cNvPr id="3" name="标题 1"/>
            <p:cNvSpPr txBox="1">
              <a:spLocks/>
            </p:cNvSpPr>
            <p:nvPr/>
          </p:nvSpPr>
          <p:spPr>
            <a:xfrm>
              <a:off x="963478" y="2139553"/>
              <a:ext cx="6809604" cy="2142811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zh-CN" altLang="en-US" sz="4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珍惜 时间</a:t>
              </a:r>
            </a:p>
          </p:txBody>
        </p:sp>
        <p:sp>
          <p:nvSpPr>
            <p:cNvPr id="31771" name="文本框 3"/>
            <p:cNvSpPr txBox="1">
              <a:spLocks noChangeArrowheads="1"/>
            </p:cNvSpPr>
            <p:nvPr/>
          </p:nvSpPr>
          <p:spPr bwMode="auto">
            <a:xfrm>
              <a:off x="1089073" y="3661805"/>
              <a:ext cx="6196820" cy="594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/>
              <a:r>
                <a:rPr lang="en-US" altLang="zh-CN" sz="800">
                  <a:solidFill>
                    <a:schemeClr val="bg1"/>
                  </a:solidFill>
                  <a:latin typeface="Calibri" pitchFamily="34" charset="0"/>
                </a:rPr>
                <a:t>Time Management</a:t>
              </a:r>
              <a:endParaRPr lang="zh-CN" altLang="en-US" sz="80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129886" y="4168431"/>
              <a:ext cx="954658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129886" y="1981800"/>
              <a:ext cx="18436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4712045" y="1981800"/>
              <a:ext cx="591625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形标注 7"/>
            <p:cNvSpPr/>
            <p:nvPr/>
          </p:nvSpPr>
          <p:spPr>
            <a:xfrm>
              <a:off x="3096131" y="1004606"/>
              <a:ext cx="1615914" cy="990339"/>
            </a:xfrm>
            <a:prstGeom prst="wedgeEllipseCallout">
              <a:avLst>
                <a:gd name="adj1" fmla="val 31993"/>
                <a:gd name="adj2" fmla="val 6534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00" b="1" dirty="0">
                  <a:solidFill>
                    <a:srgbClr val="BAD047"/>
                  </a:solidFill>
                </a:rPr>
                <a:t>I Know How</a:t>
              </a:r>
              <a:r>
                <a:rPr lang="zh-CN" altLang="en-US" sz="700" b="1" dirty="0">
                  <a:solidFill>
                    <a:srgbClr val="BAD047"/>
                  </a:solidFill>
                </a:rPr>
                <a:t>！</a:t>
              </a:r>
            </a:p>
          </p:txBody>
        </p:sp>
        <p:sp>
          <p:nvSpPr>
            <p:cNvPr id="31776" name="文本框 8"/>
            <p:cNvSpPr txBox="1">
              <a:spLocks noChangeArrowheads="1"/>
            </p:cNvSpPr>
            <p:nvPr/>
          </p:nvSpPr>
          <p:spPr bwMode="auto">
            <a:xfrm>
              <a:off x="7593292" y="2060437"/>
              <a:ext cx="3084087" cy="8163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1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合理安排时间</a:t>
              </a:r>
              <a:endPara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326407" y="3208768"/>
              <a:ext cx="3704775" cy="85011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做时间的主人</a:t>
              </a:r>
              <a:endPara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1778" name="组合 10"/>
            <p:cNvGrpSpPr>
              <a:grpSpLocks/>
            </p:cNvGrpSpPr>
            <p:nvPr/>
          </p:nvGrpSpPr>
          <p:grpSpPr bwMode="auto">
            <a:xfrm>
              <a:off x="7695028" y="2846645"/>
              <a:ext cx="2982350" cy="353038"/>
              <a:chOff x="7695028" y="2846645"/>
              <a:chExt cx="2982350" cy="353038"/>
            </a:xfrm>
          </p:grpSpPr>
          <p:sp>
            <p:nvSpPr>
              <p:cNvPr id="12" name="矩形 11"/>
              <p:cNvSpPr/>
              <p:nvPr/>
            </p:nvSpPr>
            <p:spPr>
              <a:xfrm rot="5400000">
                <a:off x="9007890" y="1531423"/>
                <a:ext cx="354945" cy="2982215"/>
              </a:xfrm>
              <a:prstGeom prst="rect">
                <a:avLst/>
              </a:prstGeom>
              <a:solidFill>
                <a:srgbClr val="BAD047"/>
              </a:solidFill>
              <a:ln w="2857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/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 rot="5400000">
                <a:off x="10457466" y="3129891"/>
                <a:ext cx="140225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rot="5400000">
                <a:off x="10238508" y="3129891"/>
                <a:ext cx="140225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rot="5400000">
                <a:off x="9975724" y="3081690"/>
                <a:ext cx="236629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rot="5400000">
                <a:off x="9804969" y="3129891"/>
                <a:ext cx="140225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rot="5400000">
                <a:off x="9590391" y="3129891"/>
                <a:ext cx="140225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rot="5400000">
                <a:off x="9327607" y="3081690"/>
                <a:ext cx="236629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rot="5400000">
                <a:off x="9156852" y="3129891"/>
                <a:ext cx="140225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rot="5400000">
                <a:off x="8942274" y="3129891"/>
                <a:ext cx="140225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rot="5400000">
                <a:off x="8675112" y="3081690"/>
                <a:ext cx="236629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rot="5400000">
                <a:off x="8508735" y="3129891"/>
                <a:ext cx="140225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rot="5400000">
                <a:off x="8289777" y="3129891"/>
                <a:ext cx="140225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rot="5400000">
                <a:off x="8026995" y="3081690"/>
                <a:ext cx="236629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rot="5400000">
                <a:off x="7856241" y="3129891"/>
                <a:ext cx="140225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1" name="文本框 40"/>
          <p:cNvSpPr>
            <a:spLocks/>
          </p:cNvSpPr>
          <p:nvPr/>
        </p:nvSpPr>
        <p:spPr bwMode="auto">
          <a:xfrm>
            <a:off x="2024063" y="1597025"/>
            <a:ext cx="7931150" cy="2498725"/>
          </a:xfrm>
          <a:custGeom>
            <a:avLst/>
            <a:gdLst/>
            <a:ahLst/>
            <a:cxnLst>
              <a:cxn ang="0">
                <a:pos x="870148" y="925660"/>
              </a:cxn>
              <a:cxn ang="0">
                <a:pos x="4929011" y="1002767"/>
              </a:cxn>
              <a:cxn ang="0">
                <a:pos x="4648579" y="937733"/>
              </a:cxn>
              <a:cxn ang="0">
                <a:pos x="4686585" y="991791"/>
              </a:cxn>
              <a:cxn ang="0">
                <a:pos x="4969459" y="855344"/>
              </a:cxn>
              <a:cxn ang="0">
                <a:pos x="4294334" y="930325"/>
              </a:cxn>
              <a:cxn ang="0">
                <a:pos x="2876671" y="946103"/>
              </a:cxn>
              <a:cxn ang="0">
                <a:pos x="4222441" y="791614"/>
              </a:cxn>
              <a:cxn ang="0">
                <a:pos x="4117619" y="871877"/>
              </a:cxn>
              <a:cxn ang="0">
                <a:pos x="3959999" y="740576"/>
              </a:cxn>
              <a:cxn ang="0">
                <a:pos x="3838301" y="1096612"/>
              </a:cxn>
              <a:cxn ang="0">
                <a:pos x="1769311" y="747299"/>
              </a:cxn>
              <a:cxn ang="0">
                <a:pos x="1713196" y="1000434"/>
              </a:cxn>
              <a:cxn ang="0">
                <a:pos x="5034655" y="733167"/>
              </a:cxn>
              <a:cxn ang="0">
                <a:pos x="5030951" y="799160"/>
              </a:cxn>
              <a:cxn ang="0">
                <a:pos x="3228036" y="742222"/>
              </a:cxn>
              <a:cxn ang="0">
                <a:pos x="3204986" y="1002767"/>
              </a:cxn>
              <a:cxn ang="0">
                <a:pos x="3313101" y="801218"/>
              </a:cxn>
              <a:cxn ang="0">
                <a:pos x="3302125" y="731795"/>
              </a:cxn>
              <a:cxn ang="0">
                <a:pos x="2805876" y="972034"/>
              </a:cxn>
              <a:cxn ang="0">
                <a:pos x="2040123" y="751552"/>
              </a:cxn>
              <a:cxn ang="0">
                <a:pos x="1956430" y="782148"/>
              </a:cxn>
              <a:cxn ang="0">
                <a:pos x="2049041" y="959411"/>
              </a:cxn>
              <a:cxn ang="0">
                <a:pos x="1874933" y="935950"/>
              </a:cxn>
              <a:cxn ang="0">
                <a:pos x="1952177" y="895476"/>
              </a:cxn>
              <a:cxn ang="0">
                <a:pos x="1384058" y="761979"/>
              </a:cxn>
              <a:cxn ang="0">
                <a:pos x="1335077" y="852120"/>
              </a:cxn>
              <a:cxn ang="0">
                <a:pos x="1187998" y="1002081"/>
              </a:cxn>
              <a:cxn ang="0">
                <a:pos x="1229158" y="747024"/>
              </a:cxn>
              <a:cxn ang="0">
                <a:pos x="997470" y="1002767"/>
              </a:cxn>
              <a:cxn ang="0">
                <a:pos x="835985" y="864605"/>
              </a:cxn>
              <a:cxn ang="0">
                <a:pos x="828439" y="808490"/>
              </a:cxn>
              <a:cxn ang="0">
                <a:pos x="313986" y="646044"/>
              </a:cxn>
              <a:cxn ang="0">
                <a:pos x="217397" y="999748"/>
              </a:cxn>
              <a:cxn ang="0">
                <a:pos x="53030" y="675680"/>
              </a:cxn>
              <a:cxn ang="0">
                <a:pos x="444009" y="1000023"/>
              </a:cxn>
              <a:cxn ang="0">
                <a:pos x="2687057" y="631638"/>
              </a:cxn>
              <a:cxn ang="0">
                <a:pos x="5097021" y="56078"/>
              </a:cxn>
              <a:cxn ang="0">
                <a:pos x="5008932" y="732660"/>
              </a:cxn>
              <a:cxn ang="0">
                <a:pos x="4895809" y="742222"/>
              </a:cxn>
              <a:cxn ang="0">
                <a:pos x="4676980" y="747024"/>
              </a:cxn>
              <a:cxn ang="0">
                <a:pos x="4512065" y="855344"/>
              </a:cxn>
              <a:cxn ang="0">
                <a:pos x="4301453" y="1602228"/>
              </a:cxn>
              <a:cxn ang="0">
                <a:pos x="4251801" y="731383"/>
              </a:cxn>
              <a:cxn ang="0">
                <a:pos x="3784930" y="737146"/>
              </a:cxn>
              <a:cxn ang="0">
                <a:pos x="3587589" y="1587438"/>
              </a:cxn>
              <a:cxn ang="0">
                <a:pos x="2810981" y="1576346"/>
              </a:cxn>
              <a:cxn ang="0">
                <a:pos x="2673337" y="739066"/>
              </a:cxn>
              <a:cxn ang="0">
                <a:pos x="2921905" y="1291642"/>
              </a:cxn>
              <a:cxn ang="0">
                <a:pos x="2465886" y="136806"/>
              </a:cxn>
              <a:cxn ang="0">
                <a:pos x="2514047" y="765683"/>
              </a:cxn>
              <a:cxn ang="0">
                <a:pos x="2113714" y="1606542"/>
              </a:cxn>
              <a:cxn ang="0">
                <a:pos x="1193043" y="98599"/>
              </a:cxn>
              <a:cxn ang="0">
                <a:pos x="512712" y="1599147"/>
              </a:cxn>
              <a:cxn ang="0">
                <a:pos x="599046" y="824131"/>
              </a:cxn>
              <a:cxn ang="0">
                <a:pos x="665862" y="795456"/>
              </a:cxn>
              <a:cxn ang="0">
                <a:pos x="24033" y="182407"/>
              </a:cxn>
              <a:cxn ang="0">
                <a:pos x="1634212" y="39439"/>
              </a:cxn>
              <a:cxn ang="0">
                <a:pos x="1551162" y="991791"/>
              </a:cxn>
              <a:cxn ang="0">
                <a:pos x="1629282" y="1587438"/>
              </a:cxn>
              <a:cxn ang="0">
                <a:pos x="1528218" y="0"/>
              </a:cxn>
            </a:cxnLst>
            <a:rect l="0" t="0" r="r" b="b"/>
            <a:pathLst>
              <a:path w="5109961" h="1609623">
                <a:moveTo>
                  <a:pt x="2555207" y="912272"/>
                </a:moveTo>
                <a:lnTo>
                  <a:pt x="2590053" y="1002744"/>
                </a:lnTo>
                <a:lnTo>
                  <a:pt x="2589507" y="1002767"/>
                </a:lnTo>
                <a:cubicBezTo>
                  <a:pt x="2582922" y="1002767"/>
                  <a:pt x="2577388" y="1002538"/>
                  <a:pt x="2572906" y="1002081"/>
                </a:cubicBezTo>
                <a:cubicBezTo>
                  <a:pt x="2568424" y="1001623"/>
                  <a:pt x="2564857" y="1000937"/>
                  <a:pt x="2562205" y="1000023"/>
                </a:cubicBezTo>
                <a:cubicBezTo>
                  <a:pt x="2559552" y="999108"/>
                  <a:pt x="2557723" y="997965"/>
                  <a:pt x="2556717" y="996593"/>
                </a:cubicBezTo>
                <a:cubicBezTo>
                  <a:pt x="2555711" y="995221"/>
                  <a:pt x="2555207" y="993620"/>
                  <a:pt x="2555207" y="991791"/>
                </a:cubicBezTo>
                <a:close/>
                <a:moveTo>
                  <a:pt x="932162" y="887792"/>
                </a:moveTo>
                <a:cubicBezTo>
                  <a:pt x="921003" y="887792"/>
                  <a:pt x="911491" y="888615"/>
                  <a:pt x="903625" y="890262"/>
                </a:cubicBezTo>
                <a:cubicBezTo>
                  <a:pt x="895758" y="891908"/>
                  <a:pt x="889356" y="894378"/>
                  <a:pt x="884417" y="897671"/>
                </a:cubicBezTo>
                <a:cubicBezTo>
                  <a:pt x="879477" y="900964"/>
                  <a:pt x="875864" y="904942"/>
                  <a:pt x="873578" y="909607"/>
                </a:cubicBezTo>
                <a:cubicBezTo>
                  <a:pt x="871291" y="914272"/>
                  <a:pt x="870148" y="919623"/>
                  <a:pt x="870148" y="925660"/>
                </a:cubicBezTo>
                <a:cubicBezTo>
                  <a:pt x="870148" y="935904"/>
                  <a:pt x="873395" y="943953"/>
                  <a:pt x="879889" y="949807"/>
                </a:cubicBezTo>
                <a:cubicBezTo>
                  <a:pt x="886383" y="955661"/>
                  <a:pt x="895393" y="958588"/>
                  <a:pt x="906918" y="958588"/>
                </a:cubicBezTo>
                <a:cubicBezTo>
                  <a:pt x="916613" y="958588"/>
                  <a:pt x="925531" y="956118"/>
                  <a:pt x="933672" y="951179"/>
                </a:cubicBezTo>
                <a:cubicBezTo>
                  <a:pt x="941812" y="946240"/>
                  <a:pt x="950090" y="939014"/>
                  <a:pt x="958505" y="929501"/>
                </a:cubicBezTo>
                <a:lnTo>
                  <a:pt x="958505" y="887792"/>
                </a:lnTo>
                <a:close/>
                <a:moveTo>
                  <a:pt x="4894437" y="855344"/>
                </a:moveTo>
                <a:lnTo>
                  <a:pt x="4963585" y="855344"/>
                </a:lnTo>
                <a:lnTo>
                  <a:pt x="4963585" y="991791"/>
                </a:lnTo>
                <a:cubicBezTo>
                  <a:pt x="4963585" y="993620"/>
                  <a:pt x="4963037" y="995221"/>
                  <a:pt x="4961939" y="996593"/>
                </a:cubicBezTo>
                <a:cubicBezTo>
                  <a:pt x="4960841" y="997965"/>
                  <a:pt x="4958967" y="999108"/>
                  <a:pt x="4956314" y="1000023"/>
                </a:cubicBezTo>
                <a:cubicBezTo>
                  <a:pt x="4953662" y="1000937"/>
                  <a:pt x="4950140" y="1001623"/>
                  <a:pt x="4945749" y="1002081"/>
                </a:cubicBezTo>
                <a:cubicBezTo>
                  <a:pt x="4941359" y="1002538"/>
                  <a:pt x="4935780" y="1002767"/>
                  <a:pt x="4929011" y="1002767"/>
                </a:cubicBezTo>
                <a:cubicBezTo>
                  <a:pt x="4922243" y="1002767"/>
                  <a:pt x="4916663" y="1002538"/>
                  <a:pt x="4912273" y="1002081"/>
                </a:cubicBezTo>
                <a:cubicBezTo>
                  <a:pt x="4907882" y="1001623"/>
                  <a:pt x="4904361" y="1000937"/>
                  <a:pt x="4901708" y="1000023"/>
                </a:cubicBezTo>
                <a:cubicBezTo>
                  <a:pt x="4899056" y="999108"/>
                  <a:pt x="4897181" y="997965"/>
                  <a:pt x="4896083" y="996593"/>
                </a:cubicBezTo>
                <a:cubicBezTo>
                  <a:pt x="4894985" y="995221"/>
                  <a:pt x="4894437" y="993620"/>
                  <a:pt x="4894437" y="991791"/>
                </a:cubicBezTo>
                <a:close/>
                <a:moveTo>
                  <a:pt x="4512065" y="855344"/>
                </a:moveTo>
                <a:lnTo>
                  <a:pt x="4580939" y="855344"/>
                </a:lnTo>
                <a:lnTo>
                  <a:pt x="4580939" y="885323"/>
                </a:lnTo>
                <a:cubicBezTo>
                  <a:pt x="4580939" y="898128"/>
                  <a:pt x="4581763" y="907915"/>
                  <a:pt x="4583409" y="914684"/>
                </a:cubicBezTo>
                <a:cubicBezTo>
                  <a:pt x="4585055" y="921452"/>
                  <a:pt x="4587571" y="927260"/>
                  <a:pt x="4590955" y="932108"/>
                </a:cubicBezTo>
                <a:cubicBezTo>
                  <a:pt x="4594339" y="936956"/>
                  <a:pt x="4598639" y="940706"/>
                  <a:pt x="4603852" y="943359"/>
                </a:cubicBezTo>
                <a:cubicBezTo>
                  <a:pt x="4609065" y="946011"/>
                  <a:pt x="4615148" y="947337"/>
                  <a:pt x="4622100" y="947337"/>
                </a:cubicBezTo>
                <a:cubicBezTo>
                  <a:pt x="4630881" y="947337"/>
                  <a:pt x="4639707" y="944136"/>
                  <a:pt x="4648579" y="937733"/>
                </a:cubicBezTo>
                <a:cubicBezTo>
                  <a:pt x="4657452" y="931331"/>
                  <a:pt x="4666919" y="922001"/>
                  <a:pt x="4676980" y="909744"/>
                </a:cubicBezTo>
                <a:lnTo>
                  <a:pt x="4676980" y="855344"/>
                </a:lnTo>
                <a:lnTo>
                  <a:pt x="4745581" y="855344"/>
                </a:lnTo>
                <a:lnTo>
                  <a:pt x="4745581" y="991791"/>
                </a:lnTo>
                <a:cubicBezTo>
                  <a:pt x="4745581" y="993620"/>
                  <a:pt x="4745123" y="995221"/>
                  <a:pt x="4744209" y="996593"/>
                </a:cubicBezTo>
                <a:cubicBezTo>
                  <a:pt x="4743294" y="997965"/>
                  <a:pt x="4741693" y="999108"/>
                  <a:pt x="4739407" y="1000023"/>
                </a:cubicBezTo>
                <a:cubicBezTo>
                  <a:pt x="4737120" y="1000937"/>
                  <a:pt x="4734101" y="1001623"/>
                  <a:pt x="4730351" y="1002081"/>
                </a:cubicBezTo>
                <a:cubicBezTo>
                  <a:pt x="4726601" y="1002538"/>
                  <a:pt x="4721891" y="1002767"/>
                  <a:pt x="4716219" y="1002767"/>
                </a:cubicBezTo>
                <a:cubicBezTo>
                  <a:pt x="4710183" y="1002767"/>
                  <a:pt x="4705289" y="1002538"/>
                  <a:pt x="4701539" y="1002081"/>
                </a:cubicBezTo>
                <a:cubicBezTo>
                  <a:pt x="4697789" y="1001623"/>
                  <a:pt x="4694817" y="1000937"/>
                  <a:pt x="4692621" y="1000023"/>
                </a:cubicBezTo>
                <a:cubicBezTo>
                  <a:pt x="4690426" y="999108"/>
                  <a:pt x="4688871" y="997965"/>
                  <a:pt x="4687957" y="996593"/>
                </a:cubicBezTo>
                <a:cubicBezTo>
                  <a:pt x="4687041" y="995221"/>
                  <a:pt x="4686585" y="993620"/>
                  <a:pt x="4686585" y="991791"/>
                </a:cubicBezTo>
                <a:lnTo>
                  <a:pt x="4686585" y="963527"/>
                </a:lnTo>
                <a:cubicBezTo>
                  <a:pt x="4673047" y="978162"/>
                  <a:pt x="4659281" y="989138"/>
                  <a:pt x="4645287" y="996455"/>
                </a:cubicBezTo>
                <a:cubicBezTo>
                  <a:pt x="4631293" y="1003773"/>
                  <a:pt x="4616795" y="1007431"/>
                  <a:pt x="4601794" y="1007431"/>
                </a:cubicBezTo>
                <a:cubicBezTo>
                  <a:pt x="4584964" y="1007431"/>
                  <a:pt x="4570833" y="1004687"/>
                  <a:pt x="4559399" y="999199"/>
                </a:cubicBezTo>
                <a:cubicBezTo>
                  <a:pt x="4547965" y="993711"/>
                  <a:pt x="4538727" y="986211"/>
                  <a:pt x="4531685" y="976698"/>
                </a:cubicBezTo>
                <a:cubicBezTo>
                  <a:pt x="4524641" y="967186"/>
                  <a:pt x="4519611" y="956164"/>
                  <a:pt x="4516593" y="943633"/>
                </a:cubicBezTo>
                <a:cubicBezTo>
                  <a:pt x="4513574" y="931102"/>
                  <a:pt x="4512065" y="915507"/>
                  <a:pt x="4512065" y="896848"/>
                </a:cubicBezTo>
                <a:close/>
                <a:moveTo>
                  <a:pt x="5009795" y="797064"/>
                </a:moveTo>
                <a:lnTo>
                  <a:pt x="5008898" y="810974"/>
                </a:lnTo>
                <a:cubicBezTo>
                  <a:pt x="5007255" y="821656"/>
                  <a:pt x="5004584" y="830283"/>
                  <a:pt x="5000887" y="836856"/>
                </a:cubicBezTo>
                <a:cubicBezTo>
                  <a:pt x="4997189" y="843429"/>
                  <a:pt x="4992671" y="848154"/>
                  <a:pt x="4987329" y="851030"/>
                </a:cubicBezTo>
                <a:cubicBezTo>
                  <a:pt x="4981989" y="853906"/>
                  <a:pt x="4976032" y="855344"/>
                  <a:pt x="4969459" y="855344"/>
                </a:cubicBezTo>
                <a:lnTo>
                  <a:pt x="4963585" y="855344"/>
                </a:lnTo>
                <a:lnTo>
                  <a:pt x="4963585" y="839223"/>
                </a:lnTo>
                <a:cubicBezTo>
                  <a:pt x="4968708" y="831174"/>
                  <a:pt x="4973510" y="824405"/>
                  <a:pt x="4977992" y="818917"/>
                </a:cubicBezTo>
                <a:cubicBezTo>
                  <a:pt x="4982474" y="813429"/>
                  <a:pt x="4986773" y="809039"/>
                  <a:pt x="4990889" y="805746"/>
                </a:cubicBezTo>
                <a:cubicBezTo>
                  <a:pt x="4995005" y="802453"/>
                  <a:pt x="4998983" y="800029"/>
                  <a:pt x="5002825" y="798474"/>
                </a:cubicBezTo>
                <a:close/>
                <a:moveTo>
                  <a:pt x="4249332" y="785989"/>
                </a:moveTo>
                <a:cubicBezTo>
                  <a:pt x="4260857" y="785989"/>
                  <a:pt x="4270415" y="788093"/>
                  <a:pt x="4278007" y="792300"/>
                </a:cubicBezTo>
                <a:cubicBezTo>
                  <a:pt x="4285599" y="796508"/>
                  <a:pt x="4291681" y="802362"/>
                  <a:pt x="4296255" y="809862"/>
                </a:cubicBezTo>
                <a:cubicBezTo>
                  <a:pt x="4300828" y="817362"/>
                  <a:pt x="4304075" y="826189"/>
                  <a:pt x="4305996" y="836342"/>
                </a:cubicBezTo>
                <a:cubicBezTo>
                  <a:pt x="4307917" y="846495"/>
                  <a:pt x="4308877" y="857608"/>
                  <a:pt x="4308877" y="869682"/>
                </a:cubicBezTo>
                <a:cubicBezTo>
                  <a:pt x="4308877" y="882670"/>
                  <a:pt x="4307688" y="894241"/>
                  <a:pt x="4305310" y="904394"/>
                </a:cubicBezTo>
                <a:cubicBezTo>
                  <a:pt x="4302931" y="914546"/>
                  <a:pt x="4299273" y="923190"/>
                  <a:pt x="4294334" y="930325"/>
                </a:cubicBezTo>
                <a:cubicBezTo>
                  <a:pt x="4289395" y="937459"/>
                  <a:pt x="4283083" y="942901"/>
                  <a:pt x="4275400" y="946651"/>
                </a:cubicBezTo>
                <a:cubicBezTo>
                  <a:pt x="4267717" y="950402"/>
                  <a:pt x="4258661" y="952277"/>
                  <a:pt x="4248235" y="952277"/>
                </a:cubicBezTo>
                <a:lnTo>
                  <a:pt x="4222574" y="946725"/>
                </a:lnTo>
                <a:lnTo>
                  <a:pt x="4222574" y="791586"/>
                </a:lnTo>
                <a:close/>
                <a:moveTo>
                  <a:pt x="2906307" y="785989"/>
                </a:moveTo>
                <a:cubicBezTo>
                  <a:pt x="2896063" y="785989"/>
                  <a:pt x="2887099" y="787864"/>
                  <a:pt x="2879415" y="791614"/>
                </a:cubicBezTo>
                <a:cubicBezTo>
                  <a:pt x="2871732" y="795365"/>
                  <a:pt x="2865421" y="800853"/>
                  <a:pt x="2860482" y="808079"/>
                </a:cubicBezTo>
                <a:cubicBezTo>
                  <a:pt x="2855543" y="815304"/>
                  <a:pt x="2851838" y="823994"/>
                  <a:pt x="2849369" y="834147"/>
                </a:cubicBezTo>
                <a:cubicBezTo>
                  <a:pt x="2846899" y="844300"/>
                  <a:pt x="2845664" y="855870"/>
                  <a:pt x="2845664" y="868859"/>
                </a:cubicBezTo>
                <a:cubicBezTo>
                  <a:pt x="2845664" y="880932"/>
                  <a:pt x="2846670" y="892045"/>
                  <a:pt x="2848683" y="902198"/>
                </a:cubicBezTo>
                <a:cubicBezTo>
                  <a:pt x="2850695" y="912351"/>
                  <a:pt x="2853942" y="921178"/>
                  <a:pt x="2858424" y="928678"/>
                </a:cubicBezTo>
                <a:cubicBezTo>
                  <a:pt x="2862905" y="936178"/>
                  <a:pt x="2868988" y="941987"/>
                  <a:pt x="2876671" y="946103"/>
                </a:cubicBezTo>
                <a:cubicBezTo>
                  <a:pt x="2884355" y="950219"/>
                  <a:pt x="2893867" y="952277"/>
                  <a:pt x="2905209" y="952277"/>
                </a:cubicBezTo>
                <a:cubicBezTo>
                  <a:pt x="2915637" y="952277"/>
                  <a:pt x="2924692" y="950402"/>
                  <a:pt x="2932375" y="946651"/>
                </a:cubicBezTo>
                <a:cubicBezTo>
                  <a:pt x="2940058" y="942901"/>
                  <a:pt x="2946369" y="937459"/>
                  <a:pt x="2951309" y="930325"/>
                </a:cubicBezTo>
                <a:cubicBezTo>
                  <a:pt x="2956248" y="923190"/>
                  <a:pt x="2959907" y="914546"/>
                  <a:pt x="2962285" y="904394"/>
                </a:cubicBezTo>
                <a:cubicBezTo>
                  <a:pt x="2964663" y="894241"/>
                  <a:pt x="2965852" y="882670"/>
                  <a:pt x="2965852" y="869682"/>
                </a:cubicBezTo>
                <a:cubicBezTo>
                  <a:pt x="2965852" y="857608"/>
                  <a:pt x="2964892" y="846495"/>
                  <a:pt x="2962971" y="836342"/>
                </a:cubicBezTo>
                <a:cubicBezTo>
                  <a:pt x="2961050" y="826189"/>
                  <a:pt x="2957803" y="817362"/>
                  <a:pt x="2953229" y="809862"/>
                </a:cubicBezTo>
                <a:cubicBezTo>
                  <a:pt x="2948656" y="802362"/>
                  <a:pt x="2942573" y="796508"/>
                  <a:pt x="2934982" y="792300"/>
                </a:cubicBezTo>
                <a:cubicBezTo>
                  <a:pt x="2927390" y="788093"/>
                  <a:pt x="2917832" y="785989"/>
                  <a:pt x="2906307" y="785989"/>
                </a:cubicBezTo>
                <a:close/>
                <a:moveTo>
                  <a:pt x="4222574" y="736425"/>
                </a:moveTo>
                <a:lnTo>
                  <a:pt x="4222574" y="791586"/>
                </a:lnTo>
                <a:lnTo>
                  <a:pt x="4222441" y="791614"/>
                </a:lnTo>
                <a:cubicBezTo>
                  <a:pt x="4214757" y="795365"/>
                  <a:pt x="4208446" y="800853"/>
                  <a:pt x="4203507" y="808079"/>
                </a:cubicBezTo>
                <a:cubicBezTo>
                  <a:pt x="4198567" y="815304"/>
                  <a:pt x="4194863" y="823994"/>
                  <a:pt x="4192393" y="834147"/>
                </a:cubicBezTo>
                <a:cubicBezTo>
                  <a:pt x="4189924" y="844300"/>
                  <a:pt x="4188689" y="855870"/>
                  <a:pt x="4188689" y="868859"/>
                </a:cubicBezTo>
                <a:cubicBezTo>
                  <a:pt x="4188689" y="880932"/>
                  <a:pt x="4189695" y="892045"/>
                  <a:pt x="4191707" y="902198"/>
                </a:cubicBezTo>
                <a:cubicBezTo>
                  <a:pt x="4193720" y="912351"/>
                  <a:pt x="4196967" y="921178"/>
                  <a:pt x="4201449" y="928678"/>
                </a:cubicBezTo>
                <a:cubicBezTo>
                  <a:pt x="4205931" y="936178"/>
                  <a:pt x="4212013" y="941987"/>
                  <a:pt x="4219697" y="946103"/>
                </a:cubicBezTo>
                <a:lnTo>
                  <a:pt x="4222574" y="946725"/>
                </a:lnTo>
                <a:lnTo>
                  <a:pt x="4222574" y="1003734"/>
                </a:lnTo>
                <a:lnTo>
                  <a:pt x="4188963" y="998376"/>
                </a:lnTo>
                <a:cubicBezTo>
                  <a:pt x="4172865" y="992339"/>
                  <a:pt x="4159511" y="983558"/>
                  <a:pt x="4148901" y="972034"/>
                </a:cubicBezTo>
                <a:cubicBezTo>
                  <a:pt x="4138291" y="960509"/>
                  <a:pt x="4130424" y="946331"/>
                  <a:pt x="4125302" y="929501"/>
                </a:cubicBezTo>
                <a:cubicBezTo>
                  <a:pt x="4120180" y="912671"/>
                  <a:pt x="4117619" y="893463"/>
                  <a:pt x="4117619" y="871877"/>
                </a:cubicBezTo>
                <a:cubicBezTo>
                  <a:pt x="4117619" y="851022"/>
                  <a:pt x="4120409" y="831951"/>
                  <a:pt x="4125988" y="814664"/>
                </a:cubicBezTo>
                <a:cubicBezTo>
                  <a:pt x="4131567" y="797377"/>
                  <a:pt x="4139937" y="782559"/>
                  <a:pt x="4151096" y="770211"/>
                </a:cubicBezTo>
                <a:cubicBezTo>
                  <a:pt x="4162255" y="757863"/>
                  <a:pt x="4176204" y="748305"/>
                  <a:pt x="4192943" y="741536"/>
                </a:cubicBezTo>
                <a:close/>
                <a:moveTo>
                  <a:pt x="3805647" y="736048"/>
                </a:moveTo>
                <a:cubicBezTo>
                  <a:pt x="3813513" y="736048"/>
                  <a:pt x="3819733" y="736185"/>
                  <a:pt x="3824307" y="736460"/>
                </a:cubicBezTo>
                <a:cubicBezTo>
                  <a:pt x="3828880" y="736734"/>
                  <a:pt x="3832447" y="737420"/>
                  <a:pt x="3835008" y="738518"/>
                </a:cubicBezTo>
                <a:cubicBezTo>
                  <a:pt x="3837569" y="739615"/>
                  <a:pt x="3839490" y="741307"/>
                  <a:pt x="3840771" y="743594"/>
                </a:cubicBezTo>
                <a:cubicBezTo>
                  <a:pt x="3842051" y="745881"/>
                  <a:pt x="3843332" y="749128"/>
                  <a:pt x="3844613" y="753335"/>
                </a:cubicBezTo>
                <a:lnTo>
                  <a:pt x="3902237" y="917153"/>
                </a:lnTo>
                <a:lnTo>
                  <a:pt x="3903060" y="917153"/>
                </a:lnTo>
                <a:lnTo>
                  <a:pt x="3955745" y="750043"/>
                </a:lnTo>
                <a:cubicBezTo>
                  <a:pt x="3956843" y="745286"/>
                  <a:pt x="3958261" y="742131"/>
                  <a:pt x="3959999" y="740576"/>
                </a:cubicBezTo>
                <a:cubicBezTo>
                  <a:pt x="3961736" y="739021"/>
                  <a:pt x="3964617" y="737877"/>
                  <a:pt x="3968642" y="737146"/>
                </a:cubicBezTo>
                <a:cubicBezTo>
                  <a:pt x="3972667" y="736414"/>
                  <a:pt x="3979709" y="736048"/>
                  <a:pt x="3989771" y="736048"/>
                </a:cubicBezTo>
                <a:cubicBezTo>
                  <a:pt x="3997637" y="736048"/>
                  <a:pt x="4004177" y="736414"/>
                  <a:pt x="4009391" y="737146"/>
                </a:cubicBezTo>
                <a:cubicBezTo>
                  <a:pt x="4014604" y="737877"/>
                  <a:pt x="4018446" y="739249"/>
                  <a:pt x="4020915" y="741262"/>
                </a:cubicBezTo>
                <a:cubicBezTo>
                  <a:pt x="4023385" y="743274"/>
                  <a:pt x="4024620" y="745972"/>
                  <a:pt x="4024620" y="749357"/>
                </a:cubicBezTo>
                <a:cubicBezTo>
                  <a:pt x="4024620" y="752741"/>
                  <a:pt x="4023888" y="756720"/>
                  <a:pt x="4022425" y="761293"/>
                </a:cubicBezTo>
                <a:lnTo>
                  <a:pt x="3940927" y="1001120"/>
                </a:lnTo>
                <a:lnTo>
                  <a:pt x="3911292" y="1087831"/>
                </a:lnTo>
                <a:cubicBezTo>
                  <a:pt x="3909646" y="1092405"/>
                  <a:pt x="3905164" y="1095697"/>
                  <a:pt x="3897846" y="1097710"/>
                </a:cubicBezTo>
                <a:cubicBezTo>
                  <a:pt x="3890529" y="1099722"/>
                  <a:pt x="3879827" y="1100728"/>
                  <a:pt x="3865741" y="1100728"/>
                </a:cubicBezTo>
                <a:cubicBezTo>
                  <a:pt x="3858424" y="1100728"/>
                  <a:pt x="3852570" y="1100408"/>
                  <a:pt x="3848179" y="1099768"/>
                </a:cubicBezTo>
                <a:cubicBezTo>
                  <a:pt x="3843789" y="1099127"/>
                  <a:pt x="3840496" y="1098076"/>
                  <a:pt x="3838301" y="1096612"/>
                </a:cubicBezTo>
                <a:cubicBezTo>
                  <a:pt x="3836106" y="1095149"/>
                  <a:pt x="3834917" y="1093319"/>
                  <a:pt x="3834734" y="1091124"/>
                </a:cubicBezTo>
                <a:cubicBezTo>
                  <a:pt x="3834551" y="1088929"/>
                  <a:pt x="3835100" y="1086276"/>
                  <a:pt x="3836380" y="1083166"/>
                </a:cubicBezTo>
                <a:lnTo>
                  <a:pt x="3869034" y="1001120"/>
                </a:lnTo>
                <a:cubicBezTo>
                  <a:pt x="3866656" y="1000023"/>
                  <a:pt x="3864507" y="998330"/>
                  <a:pt x="3862586" y="996044"/>
                </a:cubicBezTo>
                <a:cubicBezTo>
                  <a:pt x="3860665" y="993757"/>
                  <a:pt x="3859247" y="991333"/>
                  <a:pt x="3858333" y="988772"/>
                </a:cubicBezTo>
                <a:lnTo>
                  <a:pt x="3794503" y="818283"/>
                </a:lnTo>
                <a:lnTo>
                  <a:pt x="3794503" y="736639"/>
                </a:lnTo>
                <a:close/>
                <a:moveTo>
                  <a:pt x="1733365" y="736048"/>
                </a:moveTo>
                <a:cubicBezTo>
                  <a:pt x="1740133" y="736048"/>
                  <a:pt x="1745850" y="736277"/>
                  <a:pt x="1750515" y="736734"/>
                </a:cubicBezTo>
                <a:cubicBezTo>
                  <a:pt x="1755180" y="737191"/>
                  <a:pt x="1758930" y="737877"/>
                  <a:pt x="1761765" y="738792"/>
                </a:cubicBezTo>
                <a:cubicBezTo>
                  <a:pt x="1764601" y="739707"/>
                  <a:pt x="1766567" y="740850"/>
                  <a:pt x="1767665" y="742222"/>
                </a:cubicBezTo>
                <a:cubicBezTo>
                  <a:pt x="1768763" y="743594"/>
                  <a:pt x="1769311" y="745286"/>
                  <a:pt x="1769311" y="747299"/>
                </a:cubicBezTo>
                <a:cubicBezTo>
                  <a:pt x="1769311" y="750043"/>
                  <a:pt x="1768625" y="752969"/>
                  <a:pt x="1767253" y="756079"/>
                </a:cubicBezTo>
                <a:cubicBezTo>
                  <a:pt x="1765881" y="759189"/>
                  <a:pt x="1763823" y="762482"/>
                  <a:pt x="1761079" y="765958"/>
                </a:cubicBezTo>
                <a:lnTo>
                  <a:pt x="1689460" y="847181"/>
                </a:lnTo>
                <a:lnTo>
                  <a:pt x="1772330" y="975326"/>
                </a:lnTo>
                <a:cubicBezTo>
                  <a:pt x="1774525" y="978985"/>
                  <a:pt x="1776126" y="982141"/>
                  <a:pt x="1777132" y="984793"/>
                </a:cubicBezTo>
                <a:cubicBezTo>
                  <a:pt x="1778138" y="987446"/>
                  <a:pt x="1778641" y="989870"/>
                  <a:pt x="1778641" y="992065"/>
                </a:cubicBezTo>
                <a:cubicBezTo>
                  <a:pt x="1778641" y="993894"/>
                  <a:pt x="1778138" y="995495"/>
                  <a:pt x="1777132" y="996867"/>
                </a:cubicBezTo>
                <a:cubicBezTo>
                  <a:pt x="1776126" y="998239"/>
                  <a:pt x="1774296" y="999337"/>
                  <a:pt x="1771644" y="1000160"/>
                </a:cubicBezTo>
                <a:cubicBezTo>
                  <a:pt x="1768991" y="1000983"/>
                  <a:pt x="1765378" y="1001623"/>
                  <a:pt x="1760805" y="1002081"/>
                </a:cubicBezTo>
                <a:cubicBezTo>
                  <a:pt x="1756231" y="1002538"/>
                  <a:pt x="1750286" y="1002767"/>
                  <a:pt x="1742969" y="1002767"/>
                </a:cubicBezTo>
                <a:cubicBezTo>
                  <a:pt x="1735469" y="1002767"/>
                  <a:pt x="1729386" y="1002584"/>
                  <a:pt x="1724721" y="1002218"/>
                </a:cubicBezTo>
                <a:cubicBezTo>
                  <a:pt x="1720056" y="1001852"/>
                  <a:pt x="1716215" y="1001257"/>
                  <a:pt x="1713196" y="1000434"/>
                </a:cubicBezTo>
                <a:cubicBezTo>
                  <a:pt x="1710178" y="999611"/>
                  <a:pt x="1707845" y="998468"/>
                  <a:pt x="1706199" y="997004"/>
                </a:cubicBezTo>
                <a:cubicBezTo>
                  <a:pt x="1704553" y="995541"/>
                  <a:pt x="1703089" y="993620"/>
                  <a:pt x="1701808" y="991242"/>
                </a:cubicBezTo>
                <a:lnTo>
                  <a:pt x="1634212" y="884270"/>
                </a:lnTo>
                <a:lnTo>
                  <a:pt x="1634212" y="827117"/>
                </a:lnTo>
                <a:lnTo>
                  <a:pt x="1692753" y="748396"/>
                </a:lnTo>
                <a:cubicBezTo>
                  <a:pt x="1694217" y="746201"/>
                  <a:pt x="1695863" y="744280"/>
                  <a:pt x="1697692" y="742634"/>
                </a:cubicBezTo>
                <a:cubicBezTo>
                  <a:pt x="1699522" y="740987"/>
                  <a:pt x="1701946" y="739707"/>
                  <a:pt x="1704964" y="738792"/>
                </a:cubicBezTo>
                <a:cubicBezTo>
                  <a:pt x="1707983" y="737877"/>
                  <a:pt x="1711733" y="737191"/>
                  <a:pt x="1716215" y="736734"/>
                </a:cubicBezTo>
                <a:cubicBezTo>
                  <a:pt x="1720696" y="736277"/>
                  <a:pt x="1726413" y="736048"/>
                  <a:pt x="1733365" y="736048"/>
                </a:cubicBezTo>
                <a:close/>
                <a:moveTo>
                  <a:pt x="5018466" y="731383"/>
                </a:moveTo>
                <a:cubicBezTo>
                  <a:pt x="5020845" y="731383"/>
                  <a:pt x="5023405" y="731520"/>
                  <a:pt x="5026149" y="731795"/>
                </a:cubicBezTo>
                <a:cubicBezTo>
                  <a:pt x="5028893" y="732069"/>
                  <a:pt x="5031729" y="732527"/>
                  <a:pt x="5034655" y="733167"/>
                </a:cubicBezTo>
                <a:cubicBezTo>
                  <a:pt x="5037583" y="733807"/>
                  <a:pt x="5040144" y="734539"/>
                  <a:pt x="5042339" y="735362"/>
                </a:cubicBezTo>
                <a:cubicBezTo>
                  <a:pt x="5044534" y="736185"/>
                  <a:pt x="5046135" y="737054"/>
                  <a:pt x="5047141" y="737969"/>
                </a:cubicBezTo>
                <a:cubicBezTo>
                  <a:pt x="5048147" y="738884"/>
                  <a:pt x="5048879" y="739890"/>
                  <a:pt x="5049336" y="740987"/>
                </a:cubicBezTo>
                <a:cubicBezTo>
                  <a:pt x="5049794" y="742085"/>
                  <a:pt x="5050205" y="743594"/>
                  <a:pt x="5050571" y="745515"/>
                </a:cubicBezTo>
                <a:cubicBezTo>
                  <a:pt x="5050937" y="747436"/>
                  <a:pt x="5051211" y="750317"/>
                  <a:pt x="5051395" y="754159"/>
                </a:cubicBezTo>
                <a:cubicBezTo>
                  <a:pt x="5051577" y="758000"/>
                  <a:pt x="5051669" y="763214"/>
                  <a:pt x="5051669" y="769799"/>
                </a:cubicBezTo>
                <a:cubicBezTo>
                  <a:pt x="5051669" y="776385"/>
                  <a:pt x="5051486" y="781782"/>
                  <a:pt x="5051120" y="785989"/>
                </a:cubicBezTo>
                <a:cubicBezTo>
                  <a:pt x="5050754" y="790197"/>
                  <a:pt x="5050205" y="793489"/>
                  <a:pt x="5049473" y="795868"/>
                </a:cubicBezTo>
                <a:cubicBezTo>
                  <a:pt x="5048742" y="798246"/>
                  <a:pt x="5047781" y="799892"/>
                  <a:pt x="5046592" y="800807"/>
                </a:cubicBezTo>
                <a:cubicBezTo>
                  <a:pt x="5045403" y="801722"/>
                  <a:pt x="5043894" y="802179"/>
                  <a:pt x="5042065" y="802179"/>
                </a:cubicBezTo>
                <a:cubicBezTo>
                  <a:pt x="5040601" y="802179"/>
                  <a:pt x="5038955" y="801859"/>
                  <a:pt x="5037125" y="801218"/>
                </a:cubicBezTo>
                <a:cubicBezTo>
                  <a:pt x="5035297" y="800578"/>
                  <a:pt x="5033239" y="799892"/>
                  <a:pt x="5030951" y="799160"/>
                </a:cubicBezTo>
                <a:cubicBezTo>
                  <a:pt x="5028665" y="798429"/>
                  <a:pt x="5026149" y="797743"/>
                  <a:pt x="5023405" y="797102"/>
                </a:cubicBezTo>
                <a:cubicBezTo>
                  <a:pt x="5020661" y="796462"/>
                  <a:pt x="5017643" y="796142"/>
                  <a:pt x="5014350" y="796142"/>
                </a:cubicBezTo>
                <a:lnTo>
                  <a:pt x="5009795" y="797064"/>
                </a:lnTo>
                <a:lnTo>
                  <a:pt x="5011363" y="772767"/>
                </a:lnTo>
                <a:lnTo>
                  <a:pt x="5008932" y="732660"/>
                </a:lnTo>
                <a:close/>
                <a:moveTo>
                  <a:pt x="3294441" y="731383"/>
                </a:moveTo>
                <a:cubicBezTo>
                  <a:pt x="3289319" y="731383"/>
                  <a:pt x="3284197" y="732069"/>
                  <a:pt x="3279075" y="733441"/>
                </a:cubicBezTo>
                <a:cubicBezTo>
                  <a:pt x="3273953" y="734813"/>
                  <a:pt x="3268831" y="737237"/>
                  <a:pt x="3263708" y="740713"/>
                </a:cubicBezTo>
                <a:cubicBezTo>
                  <a:pt x="3258586" y="744189"/>
                  <a:pt x="3253189" y="748899"/>
                  <a:pt x="3247519" y="754845"/>
                </a:cubicBezTo>
                <a:cubicBezTo>
                  <a:pt x="3241848" y="760790"/>
                  <a:pt x="3235811" y="768336"/>
                  <a:pt x="3229408" y="777483"/>
                </a:cubicBezTo>
                <a:lnTo>
                  <a:pt x="3229408" y="747024"/>
                </a:lnTo>
                <a:cubicBezTo>
                  <a:pt x="3229408" y="745195"/>
                  <a:pt x="3228951" y="743594"/>
                  <a:pt x="3228036" y="742222"/>
                </a:cubicBezTo>
                <a:cubicBezTo>
                  <a:pt x="3227121" y="740850"/>
                  <a:pt x="3225612" y="739707"/>
                  <a:pt x="3223509" y="738792"/>
                </a:cubicBezTo>
                <a:cubicBezTo>
                  <a:pt x="3221405" y="737877"/>
                  <a:pt x="3218432" y="737191"/>
                  <a:pt x="3214591" y="736734"/>
                </a:cubicBezTo>
                <a:cubicBezTo>
                  <a:pt x="3210749" y="736277"/>
                  <a:pt x="3205901" y="736048"/>
                  <a:pt x="3200047" y="736048"/>
                </a:cubicBezTo>
                <a:cubicBezTo>
                  <a:pt x="3194376" y="736048"/>
                  <a:pt x="3189665" y="736277"/>
                  <a:pt x="3185915" y="736734"/>
                </a:cubicBezTo>
                <a:cubicBezTo>
                  <a:pt x="3182165" y="737191"/>
                  <a:pt x="3179101" y="737877"/>
                  <a:pt x="3176723" y="738792"/>
                </a:cubicBezTo>
                <a:cubicBezTo>
                  <a:pt x="3174345" y="739707"/>
                  <a:pt x="3172699" y="740850"/>
                  <a:pt x="3171784" y="742222"/>
                </a:cubicBezTo>
                <a:cubicBezTo>
                  <a:pt x="3170869" y="743594"/>
                  <a:pt x="3170412" y="745195"/>
                  <a:pt x="3170412" y="747024"/>
                </a:cubicBezTo>
                <a:lnTo>
                  <a:pt x="3170412" y="991791"/>
                </a:lnTo>
                <a:cubicBezTo>
                  <a:pt x="3170412" y="993620"/>
                  <a:pt x="3170961" y="995221"/>
                  <a:pt x="3172058" y="996593"/>
                </a:cubicBezTo>
                <a:cubicBezTo>
                  <a:pt x="3173156" y="997965"/>
                  <a:pt x="3175031" y="999108"/>
                  <a:pt x="3177683" y="1000023"/>
                </a:cubicBezTo>
                <a:cubicBezTo>
                  <a:pt x="3180336" y="1000937"/>
                  <a:pt x="3183857" y="1001623"/>
                  <a:pt x="3188248" y="1002081"/>
                </a:cubicBezTo>
                <a:cubicBezTo>
                  <a:pt x="3192638" y="1002538"/>
                  <a:pt x="3198218" y="1002767"/>
                  <a:pt x="3204986" y="1002767"/>
                </a:cubicBezTo>
                <a:cubicBezTo>
                  <a:pt x="3211755" y="1002767"/>
                  <a:pt x="3217335" y="1002538"/>
                  <a:pt x="3221725" y="1002081"/>
                </a:cubicBezTo>
                <a:cubicBezTo>
                  <a:pt x="3226115" y="1001623"/>
                  <a:pt x="3229637" y="1000937"/>
                  <a:pt x="3232289" y="1000023"/>
                </a:cubicBezTo>
                <a:cubicBezTo>
                  <a:pt x="3234942" y="999108"/>
                  <a:pt x="3236817" y="997965"/>
                  <a:pt x="3237915" y="996593"/>
                </a:cubicBezTo>
                <a:cubicBezTo>
                  <a:pt x="3239012" y="995221"/>
                  <a:pt x="3239561" y="993620"/>
                  <a:pt x="3239561" y="991791"/>
                </a:cubicBezTo>
                <a:lnTo>
                  <a:pt x="3239561" y="839223"/>
                </a:lnTo>
                <a:cubicBezTo>
                  <a:pt x="3244683" y="831174"/>
                  <a:pt x="3249485" y="824405"/>
                  <a:pt x="3253967" y="818917"/>
                </a:cubicBezTo>
                <a:cubicBezTo>
                  <a:pt x="3258449" y="813429"/>
                  <a:pt x="3262748" y="809039"/>
                  <a:pt x="3266864" y="805746"/>
                </a:cubicBezTo>
                <a:cubicBezTo>
                  <a:pt x="3270980" y="802453"/>
                  <a:pt x="3274959" y="800029"/>
                  <a:pt x="3278801" y="798474"/>
                </a:cubicBezTo>
                <a:cubicBezTo>
                  <a:pt x="3282642" y="796920"/>
                  <a:pt x="3286484" y="796142"/>
                  <a:pt x="3290325" y="796142"/>
                </a:cubicBezTo>
                <a:cubicBezTo>
                  <a:pt x="3293618" y="796142"/>
                  <a:pt x="3296637" y="796462"/>
                  <a:pt x="3299381" y="797102"/>
                </a:cubicBezTo>
                <a:cubicBezTo>
                  <a:pt x="3302125" y="797743"/>
                  <a:pt x="3304640" y="798429"/>
                  <a:pt x="3306927" y="799160"/>
                </a:cubicBezTo>
                <a:cubicBezTo>
                  <a:pt x="3309213" y="799892"/>
                  <a:pt x="3311271" y="800578"/>
                  <a:pt x="3313101" y="801218"/>
                </a:cubicBezTo>
                <a:cubicBezTo>
                  <a:pt x="3314930" y="801859"/>
                  <a:pt x="3316576" y="802179"/>
                  <a:pt x="3318040" y="802179"/>
                </a:cubicBezTo>
                <a:cubicBezTo>
                  <a:pt x="3319869" y="802179"/>
                  <a:pt x="3321378" y="801722"/>
                  <a:pt x="3322567" y="800807"/>
                </a:cubicBezTo>
                <a:cubicBezTo>
                  <a:pt x="3323757" y="799892"/>
                  <a:pt x="3324717" y="798246"/>
                  <a:pt x="3325449" y="795868"/>
                </a:cubicBezTo>
                <a:cubicBezTo>
                  <a:pt x="3326181" y="793489"/>
                  <a:pt x="3326729" y="790197"/>
                  <a:pt x="3327095" y="785989"/>
                </a:cubicBezTo>
                <a:cubicBezTo>
                  <a:pt x="3327461" y="781782"/>
                  <a:pt x="3327644" y="776385"/>
                  <a:pt x="3327644" y="769799"/>
                </a:cubicBezTo>
                <a:cubicBezTo>
                  <a:pt x="3327644" y="763214"/>
                  <a:pt x="3327553" y="758000"/>
                  <a:pt x="3327369" y="754159"/>
                </a:cubicBezTo>
                <a:cubicBezTo>
                  <a:pt x="3327187" y="750317"/>
                  <a:pt x="3326912" y="747436"/>
                  <a:pt x="3326546" y="745515"/>
                </a:cubicBezTo>
                <a:cubicBezTo>
                  <a:pt x="3326181" y="743594"/>
                  <a:pt x="3325769" y="742085"/>
                  <a:pt x="3325311" y="740987"/>
                </a:cubicBezTo>
                <a:cubicBezTo>
                  <a:pt x="3324854" y="739890"/>
                  <a:pt x="3324122" y="738884"/>
                  <a:pt x="3323116" y="737969"/>
                </a:cubicBezTo>
                <a:cubicBezTo>
                  <a:pt x="3322110" y="737054"/>
                  <a:pt x="3320509" y="736185"/>
                  <a:pt x="3318314" y="735362"/>
                </a:cubicBezTo>
                <a:cubicBezTo>
                  <a:pt x="3316119" y="734539"/>
                  <a:pt x="3313558" y="733807"/>
                  <a:pt x="3310631" y="733167"/>
                </a:cubicBezTo>
                <a:cubicBezTo>
                  <a:pt x="3307704" y="732527"/>
                  <a:pt x="3304869" y="732069"/>
                  <a:pt x="3302125" y="731795"/>
                </a:cubicBezTo>
                <a:cubicBezTo>
                  <a:pt x="3299381" y="731520"/>
                  <a:pt x="3296819" y="731383"/>
                  <a:pt x="3294441" y="731383"/>
                </a:cubicBezTo>
                <a:close/>
                <a:moveTo>
                  <a:pt x="2908777" y="731383"/>
                </a:moveTo>
                <a:cubicBezTo>
                  <a:pt x="2930729" y="731383"/>
                  <a:pt x="2949754" y="734356"/>
                  <a:pt x="2965852" y="740301"/>
                </a:cubicBezTo>
                <a:cubicBezTo>
                  <a:pt x="2981950" y="746247"/>
                  <a:pt x="2995259" y="754982"/>
                  <a:pt x="3005777" y="766507"/>
                </a:cubicBezTo>
                <a:cubicBezTo>
                  <a:pt x="3016296" y="778032"/>
                  <a:pt x="3024117" y="792209"/>
                  <a:pt x="3029239" y="809039"/>
                </a:cubicBezTo>
                <a:cubicBezTo>
                  <a:pt x="3034361" y="825869"/>
                  <a:pt x="3036922" y="845169"/>
                  <a:pt x="3036922" y="866938"/>
                </a:cubicBezTo>
                <a:cubicBezTo>
                  <a:pt x="3036922" y="887792"/>
                  <a:pt x="3034178" y="906817"/>
                  <a:pt x="3028690" y="924013"/>
                </a:cubicBezTo>
                <a:cubicBezTo>
                  <a:pt x="3023202" y="941209"/>
                  <a:pt x="3014879" y="956027"/>
                  <a:pt x="3003719" y="968466"/>
                </a:cubicBezTo>
                <a:cubicBezTo>
                  <a:pt x="2992560" y="980906"/>
                  <a:pt x="2978566" y="990510"/>
                  <a:pt x="2961736" y="997279"/>
                </a:cubicBezTo>
                <a:cubicBezTo>
                  <a:pt x="2944906" y="1004047"/>
                  <a:pt x="2925241" y="1007431"/>
                  <a:pt x="2902740" y="1007431"/>
                </a:cubicBezTo>
                <a:cubicBezTo>
                  <a:pt x="2880970" y="1007431"/>
                  <a:pt x="2862037" y="1004413"/>
                  <a:pt x="2845939" y="998376"/>
                </a:cubicBezTo>
                <a:cubicBezTo>
                  <a:pt x="2829840" y="992339"/>
                  <a:pt x="2816486" y="983558"/>
                  <a:pt x="2805876" y="972034"/>
                </a:cubicBezTo>
                <a:cubicBezTo>
                  <a:pt x="2795265" y="960509"/>
                  <a:pt x="2787399" y="946331"/>
                  <a:pt x="2782277" y="929501"/>
                </a:cubicBezTo>
                <a:cubicBezTo>
                  <a:pt x="2777155" y="912671"/>
                  <a:pt x="2774594" y="893463"/>
                  <a:pt x="2774594" y="871877"/>
                </a:cubicBezTo>
                <a:cubicBezTo>
                  <a:pt x="2774594" y="851022"/>
                  <a:pt x="2777384" y="831951"/>
                  <a:pt x="2782963" y="814664"/>
                </a:cubicBezTo>
                <a:cubicBezTo>
                  <a:pt x="2788543" y="797377"/>
                  <a:pt x="2796912" y="782559"/>
                  <a:pt x="2808071" y="770211"/>
                </a:cubicBezTo>
                <a:cubicBezTo>
                  <a:pt x="2819230" y="757863"/>
                  <a:pt x="2833179" y="748305"/>
                  <a:pt x="2849917" y="741536"/>
                </a:cubicBezTo>
                <a:cubicBezTo>
                  <a:pt x="2866656" y="734767"/>
                  <a:pt x="2886275" y="731383"/>
                  <a:pt x="2908777" y="731383"/>
                </a:cubicBezTo>
                <a:close/>
                <a:moveTo>
                  <a:pt x="1970973" y="731383"/>
                </a:moveTo>
                <a:cubicBezTo>
                  <a:pt x="1978657" y="731383"/>
                  <a:pt x="1986111" y="731932"/>
                  <a:pt x="1993337" y="733030"/>
                </a:cubicBezTo>
                <a:cubicBezTo>
                  <a:pt x="2000563" y="734127"/>
                  <a:pt x="2007103" y="735499"/>
                  <a:pt x="2012957" y="737146"/>
                </a:cubicBezTo>
                <a:cubicBezTo>
                  <a:pt x="2018811" y="738792"/>
                  <a:pt x="2023750" y="740576"/>
                  <a:pt x="2027775" y="742496"/>
                </a:cubicBezTo>
                <a:cubicBezTo>
                  <a:pt x="2031799" y="744417"/>
                  <a:pt x="2034680" y="746064"/>
                  <a:pt x="2036418" y="747436"/>
                </a:cubicBezTo>
                <a:cubicBezTo>
                  <a:pt x="2038156" y="748808"/>
                  <a:pt x="2039391" y="750180"/>
                  <a:pt x="2040123" y="751552"/>
                </a:cubicBezTo>
                <a:cubicBezTo>
                  <a:pt x="2040855" y="752924"/>
                  <a:pt x="2041403" y="754570"/>
                  <a:pt x="2041769" y="756491"/>
                </a:cubicBezTo>
                <a:cubicBezTo>
                  <a:pt x="2042135" y="758412"/>
                  <a:pt x="2042455" y="760790"/>
                  <a:pt x="2042730" y="763625"/>
                </a:cubicBezTo>
                <a:cubicBezTo>
                  <a:pt x="2043004" y="766461"/>
                  <a:pt x="2043141" y="769982"/>
                  <a:pt x="2043141" y="774190"/>
                </a:cubicBezTo>
                <a:cubicBezTo>
                  <a:pt x="2043141" y="779129"/>
                  <a:pt x="2043004" y="783154"/>
                  <a:pt x="2042730" y="786264"/>
                </a:cubicBezTo>
                <a:cubicBezTo>
                  <a:pt x="2042455" y="789373"/>
                  <a:pt x="2041998" y="791843"/>
                  <a:pt x="2041358" y="793672"/>
                </a:cubicBezTo>
                <a:cubicBezTo>
                  <a:pt x="2040717" y="795502"/>
                  <a:pt x="2039848" y="796737"/>
                  <a:pt x="2038751" y="797377"/>
                </a:cubicBezTo>
                <a:cubicBezTo>
                  <a:pt x="2037653" y="798017"/>
                  <a:pt x="2036373" y="798337"/>
                  <a:pt x="2034909" y="798337"/>
                </a:cubicBezTo>
                <a:cubicBezTo>
                  <a:pt x="2033263" y="798337"/>
                  <a:pt x="2030702" y="797377"/>
                  <a:pt x="2027226" y="795456"/>
                </a:cubicBezTo>
                <a:cubicBezTo>
                  <a:pt x="2023750" y="793535"/>
                  <a:pt x="2019405" y="791477"/>
                  <a:pt x="2014192" y="789282"/>
                </a:cubicBezTo>
                <a:cubicBezTo>
                  <a:pt x="2008978" y="787087"/>
                  <a:pt x="2002941" y="785029"/>
                  <a:pt x="1996081" y="783108"/>
                </a:cubicBezTo>
                <a:cubicBezTo>
                  <a:pt x="1989221" y="781187"/>
                  <a:pt x="1981401" y="780227"/>
                  <a:pt x="1972620" y="780227"/>
                </a:cubicBezTo>
                <a:cubicBezTo>
                  <a:pt x="1966400" y="780227"/>
                  <a:pt x="1961004" y="780867"/>
                  <a:pt x="1956430" y="782148"/>
                </a:cubicBezTo>
                <a:cubicBezTo>
                  <a:pt x="1951857" y="783428"/>
                  <a:pt x="1948107" y="785257"/>
                  <a:pt x="1945180" y="787636"/>
                </a:cubicBezTo>
                <a:cubicBezTo>
                  <a:pt x="1942253" y="790014"/>
                  <a:pt x="1940057" y="792803"/>
                  <a:pt x="1938594" y="796005"/>
                </a:cubicBezTo>
                <a:cubicBezTo>
                  <a:pt x="1937131" y="799206"/>
                  <a:pt x="1936399" y="802636"/>
                  <a:pt x="1936399" y="806295"/>
                </a:cubicBezTo>
                <a:cubicBezTo>
                  <a:pt x="1936399" y="811966"/>
                  <a:pt x="1938137" y="816722"/>
                  <a:pt x="1941612" y="820564"/>
                </a:cubicBezTo>
                <a:cubicBezTo>
                  <a:pt x="1945088" y="824405"/>
                  <a:pt x="1949662" y="827790"/>
                  <a:pt x="1955333" y="830717"/>
                </a:cubicBezTo>
                <a:cubicBezTo>
                  <a:pt x="1961004" y="833644"/>
                  <a:pt x="1967452" y="836388"/>
                  <a:pt x="1974678" y="838949"/>
                </a:cubicBezTo>
                <a:cubicBezTo>
                  <a:pt x="1981904" y="841510"/>
                  <a:pt x="1989221" y="844300"/>
                  <a:pt x="1996630" y="847318"/>
                </a:cubicBezTo>
                <a:cubicBezTo>
                  <a:pt x="2004039" y="850336"/>
                  <a:pt x="2011356" y="853858"/>
                  <a:pt x="2018582" y="857882"/>
                </a:cubicBezTo>
                <a:cubicBezTo>
                  <a:pt x="2025808" y="861907"/>
                  <a:pt x="2032256" y="866846"/>
                  <a:pt x="2037928" y="872700"/>
                </a:cubicBezTo>
                <a:cubicBezTo>
                  <a:pt x="2043599" y="878554"/>
                  <a:pt x="2048172" y="885551"/>
                  <a:pt x="2051648" y="893692"/>
                </a:cubicBezTo>
                <a:cubicBezTo>
                  <a:pt x="2055123" y="901833"/>
                  <a:pt x="2056861" y="911482"/>
                  <a:pt x="2056861" y="922641"/>
                </a:cubicBezTo>
                <a:cubicBezTo>
                  <a:pt x="2056861" y="936544"/>
                  <a:pt x="2054254" y="948801"/>
                  <a:pt x="2049041" y="959411"/>
                </a:cubicBezTo>
                <a:cubicBezTo>
                  <a:pt x="2043827" y="970021"/>
                  <a:pt x="2036464" y="978894"/>
                  <a:pt x="2026951" y="986028"/>
                </a:cubicBezTo>
                <a:cubicBezTo>
                  <a:pt x="2017439" y="993163"/>
                  <a:pt x="2006188" y="998513"/>
                  <a:pt x="1993200" y="1002081"/>
                </a:cubicBezTo>
                <a:cubicBezTo>
                  <a:pt x="1980212" y="1005648"/>
                  <a:pt x="1966126" y="1007431"/>
                  <a:pt x="1950942" y="1007431"/>
                </a:cubicBezTo>
                <a:cubicBezTo>
                  <a:pt x="1941795" y="1007431"/>
                  <a:pt x="1933060" y="1006745"/>
                  <a:pt x="1924737" y="1005373"/>
                </a:cubicBezTo>
                <a:cubicBezTo>
                  <a:pt x="1916413" y="1004001"/>
                  <a:pt x="1908959" y="1002264"/>
                  <a:pt x="1902373" y="1000160"/>
                </a:cubicBezTo>
                <a:cubicBezTo>
                  <a:pt x="1895787" y="998056"/>
                  <a:pt x="1890299" y="995907"/>
                  <a:pt x="1885909" y="993711"/>
                </a:cubicBezTo>
                <a:cubicBezTo>
                  <a:pt x="1881518" y="991516"/>
                  <a:pt x="1878317" y="989458"/>
                  <a:pt x="1876305" y="987537"/>
                </a:cubicBezTo>
                <a:cubicBezTo>
                  <a:pt x="1874293" y="985617"/>
                  <a:pt x="1872738" y="982598"/>
                  <a:pt x="1871640" y="978482"/>
                </a:cubicBezTo>
                <a:cubicBezTo>
                  <a:pt x="1870542" y="974366"/>
                  <a:pt x="1869994" y="968283"/>
                  <a:pt x="1869994" y="960234"/>
                </a:cubicBezTo>
                <a:cubicBezTo>
                  <a:pt x="1869994" y="954929"/>
                  <a:pt x="1870177" y="950676"/>
                  <a:pt x="1870542" y="947475"/>
                </a:cubicBezTo>
                <a:cubicBezTo>
                  <a:pt x="1870908" y="944273"/>
                  <a:pt x="1871457" y="941712"/>
                  <a:pt x="1872189" y="939791"/>
                </a:cubicBezTo>
                <a:cubicBezTo>
                  <a:pt x="1872921" y="937871"/>
                  <a:pt x="1873835" y="936590"/>
                  <a:pt x="1874933" y="935950"/>
                </a:cubicBezTo>
                <a:cubicBezTo>
                  <a:pt x="1876030" y="935310"/>
                  <a:pt x="1877402" y="934989"/>
                  <a:pt x="1879049" y="934989"/>
                </a:cubicBezTo>
                <a:cubicBezTo>
                  <a:pt x="1881061" y="934989"/>
                  <a:pt x="1884034" y="936133"/>
                  <a:pt x="1887967" y="938419"/>
                </a:cubicBezTo>
                <a:cubicBezTo>
                  <a:pt x="1891900" y="940706"/>
                  <a:pt x="1896794" y="943221"/>
                  <a:pt x="1902647" y="945965"/>
                </a:cubicBezTo>
                <a:cubicBezTo>
                  <a:pt x="1908501" y="948709"/>
                  <a:pt x="1915316" y="951271"/>
                  <a:pt x="1923090" y="953649"/>
                </a:cubicBezTo>
                <a:cubicBezTo>
                  <a:pt x="1930865" y="956027"/>
                  <a:pt x="1939692" y="957216"/>
                  <a:pt x="1949570" y="957216"/>
                </a:cubicBezTo>
                <a:cubicBezTo>
                  <a:pt x="1955790" y="957216"/>
                  <a:pt x="1961324" y="956576"/>
                  <a:pt x="1966171" y="955295"/>
                </a:cubicBezTo>
                <a:cubicBezTo>
                  <a:pt x="1971019" y="954015"/>
                  <a:pt x="1975227" y="952185"/>
                  <a:pt x="1978794" y="949807"/>
                </a:cubicBezTo>
                <a:cubicBezTo>
                  <a:pt x="1982361" y="947429"/>
                  <a:pt x="1985059" y="944410"/>
                  <a:pt x="1986889" y="940752"/>
                </a:cubicBezTo>
                <a:cubicBezTo>
                  <a:pt x="1988718" y="937093"/>
                  <a:pt x="1989633" y="932886"/>
                  <a:pt x="1989633" y="928129"/>
                </a:cubicBezTo>
                <a:cubicBezTo>
                  <a:pt x="1989633" y="922641"/>
                  <a:pt x="1987941" y="917931"/>
                  <a:pt x="1984556" y="913998"/>
                </a:cubicBezTo>
                <a:cubicBezTo>
                  <a:pt x="1981172" y="910065"/>
                  <a:pt x="1976690" y="906635"/>
                  <a:pt x="1971111" y="903708"/>
                </a:cubicBezTo>
                <a:cubicBezTo>
                  <a:pt x="1965531" y="900781"/>
                  <a:pt x="1959220" y="898037"/>
                  <a:pt x="1952177" y="895476"/>
                </a:cubicBezTo>
                <a:cubicBezTo>
                  <a:pt x="1945134" y="892914"/>
                  <a:pt x="1937908" y="890079"/>
                  <a:pt x="1930499" y="886969"/>
                </a:cubicBezTo>
                <a:cubicBezTo>
                  <a:pt x="1923090" y="883859"/>
                  <a:pt x="1915864" y="880292"/>
                  <a:pt x="1908821" y="876267"/>
                </a:cubicBezTo>
                <a:cubicBezTo>
                  <a:pt x="1901778" y="872243"/>
                  <a:pt x="1895467" y="867304"/>
                  <a:pt x="1889888" y="861450"/>
                </a:cubicBezTo>
                <a:cubicBezTo>
                  <a:pt x="1884308" y="855596"/>
                  <a:pt x="1879826" y="848553"/>
                  <a:pt x="1876442" y="840321"/>
                </a:cubicBezTo>
                <a:cubicBezTo>
                  <a:pt x="1873058" y="832089"/>
                  <a:pt x="1871366" y="822210"/>
                  <a:pt x="1871366" y="810685"/>
                </a:cubicBezTo>
                <a:cubicBezTo>
                  <a:pt x="1871366" y="798978"/>
                  <a:pt x="1873652" y="788230"/>
                  <a:pt x="1878226" y="778443"/>
                </a:cubicBezTo>
                <a:cubicBezTo>
                  <a:pt x="1882799" y="768656"/>
                  <a:pt x="1889385" y="760287"/>
                  <a:pt x="1897983" y="753335"/>
                </a:cubicBezTo>
                <a:cubicBezTo>
                  <a:pt x="1906580" y="746384"/>
                  <a:pt x="1917053" y="740987"/>
                  <a:pt x="1929402" y="737146"/>
                </a:cubicBezTo>
                <a:cubicBezTo>
                  <a:pt x="1941750" y="733304"/>
                  <a:pt x="1955607" y="731383"/>
                  <a:pt x="1970973" y="731383"/>
                </a:cubicBezTo>
                <a:close/>
                <a:moveTo>
                  <a:pt x="1314223" y="731383"/>
                </a:moveTo>
                <a:cubicBezTo>
                  <a:pt x="1330870" y="731383"/>
                  <a:pt x="1344910" y="734127"/>
                  <a:pt x="1356344" y="739615"/>
                </a:cubicBezTo>
                <a:cubicBezTo>
                  <a:pt x="1367777" y="745103"/>
                  <a:pt x="1377015" y="752558"/>
                  <a:pt x="1384058" y="761979"/>
                </a:cubicBezTo>
                <a:cubicBezTo>
                  <a:pt x="1391101" y="771400"/>
                  <a:pt x="1396178" y="782422"/>
                  <a:pt x="1399287" y="795044"/>
                </a:cubicBezTo>
                <a:cubicBezTo>
                  <a:pt x="1402397" y="807667"/>
                  <a:pt x="1403952" y="822850"/>
                  <a:pt x="1403952" y="840595"/>
                </a:cubicBezTo>
                <a:lnTo>
                  <a:pt x="1403952" y="991791"/>
                </a:lnTo>
                <a:cubicBezTo>
                  <a:pt x="1403952" y="993620"/>
                  <a:pt x="1403403" y="995221"/>
                  <a:pt x="1402306" y="996593"/>
                </a:cubicBezTo>
                <a:cubicBezTo>
                  <a:pt x="1401208" y="997965"/>
                  <a:pt x="1399379" y="999108"/>
                  <a:pt x="1396818" y="1000023"/>
                </a:cubicBezTo>
                <a:cubicBezTo>
                  <a:pt x="1394257" y="1000937"/>
                  <a:pt x="1390735" y="1001623"/>
                  <a:pt x="1386253" y="1002081"/>
                </a:cubicBezTo>
                <a:cubicBezTo>
                  <a:pt x="1381771" y="1002538"/>
                  <a:pt x="1376238" y="1002767"/>
                  <a:pt x="1369652" y="1002767"/>
                </a:cubicBezTo>
                <a:cubicBezTo>
                  <a:pt x="1362883" y="1002767"/>
                  <a:pt x="1357258" y="1002538"/>
                  <a:pt x="1352776" y="1002081"/>
                </a:cubicBezTo>
                <a:cubicBezTo>
                  <a:pt x="1348294" y="1001623"/>
                  <a:pt x="1344773" y="1000937"/>
                  <a:pt x="1342212" y="1000023"/>
                </a:cubicBezTo>
                <a:cubicBezTo>
                  <a:pt x="1339651" y="999108"/>
                  <a:pt x="1337821" y="997965"/>
                  <a:pt x="1336724" y="996593"/>
                </a:cubicBezTo>
                <a:cubicBezTo>
                  <a:pt x="1335626" y="995221"/>
                  <a:pt x="1335077" y="993620"/>
                  <a:pt x="1335077" y="991791"/>
                </a:cubicBezTo>
                <a:lnTo>
                  <a:pt x="1335077" y="852120"/>
                </a:lnTo>
                <a:cubicBezTo>
                  <a:pt x="1335077" y="840229"/>
                  <a:pt x="1334208" y="830900"/>
                  <a:pt x="1332471" y="824131"/>
                </a:cubicBezTo>
                <a:cubicBezTo>
                  <a:pt x="1330733" y="817362"/>
                  <a:pt x="1328217" y="811554"/>
                  <a:pt x="1324925" y="806707"/>
                </a:cubicBezTo>
                <a:cubicBezTo>
                  <a:pt x="1321632" y="801859"/>
                  <a:pt x="1317378" y="798109"/>
                  <a:pt x="1312165" y="795456"/>
                </a:cubicBezTo>
                <a:cubicBezTo>
                  <a:pt x="1306951" y="792803"/>
                  <a:pt x="1300869" y="791477"/>
                  <a:pt x="1293917" y="791477"/>
                </a:cubicBezTo>
                <a:cubicBezTo>
                  <a:pt x="1285136" y="791477"/>
                  <a:pt x="1276264" y="794679"/>
                  <a:pt x="1267300" y="801081"/>
                </a:cubicBezTo>
                <a:cubicBezTo>
                  <a:pt x="1258336" y="807484"/>
                  <a:pt x="1249007" y="816814"/>
                  <a:pt x="1239311" y="829070"/>
                </a:cubicBezTo>
                <a:lnTo>
                  <a:pt x="1239311" y="991791"/>
                </a:lnTo>
                <a:cubicBezTo>
                  <a:pt x="1239311" y="993620"/>
                  <a:pt x="1238762" y="995221"/>
                  <a:pt x="1237665" y="996593"/>
                </a:cubicBezTo>
                <a:cubicBezTo>
                  <a:pt x="1236567" y="997965"/>
                  <a:pt x="1234692" y="999108"/>
                  <a:pt x="1232039" y="1000023"/>
                </a:cubicBezTo>
                <a:cubicBezTo>
                  <a:pt x="1229387" y="1000937"/>
                  <a:pt x="1225865" y="1001623"/>
                  <a:pt x="1221475" y="1002081"/>
                </a:cubicBezTo>
                <a:cubicBezTo>
                  <a:pt x="1217084" y="1002538"/>
                  <a:pt x="1211505" y="1002767"/>
                  <a:pt x="1204736" y="1002767"/>
                </a:cubicBezTo>
                <a:cubicBezTo>
                  <a:pt x="1197968" y="1002767"/>
                  <a:pt x="1192388" y="1002538"/>
                  <a:pt x="1187998" y="1002081"/>
                </a:cubicBezTo>
                <a:cubicBezTo>
                  <a:pt x="1183607" y="1001623"/>
                  <a:pt x="1180086" y="1000937"/>
                  <a:pt x="1177433" y="1000023"/>
                </a:cubicBezTo>
                <a:cubicBezTo>
                  <a:pt x="1174781" y="999108"/>
                  <a:pt x="1172906" y="997965"/>
                  <a:pt x="1171808" y="996593"/>
                </a:cubicBezTo>
                <a:cubicBezTo>
                  <a:pt x="1170711" y="995221"/>
                  <a:pt x="1170162" y="993620"/>
                  <a:pt x="1170162" y="991791"/>
                </a:cubicBezTo>
                <a:lnTo>
                  <a:pt x="1170162" y="747024"/>
                </a:lnTo>
                <a:cubicBezTo>
                  <a:pt x="1170162" y="745195"/>
                  <a:pt x="1170619" y="743594"/>
                  <a:pt x="1171534" y="742222"/>
                </a:cubicBezTo>
                <a:cubicBezTo>
                  <a:pt x="1172449" y="740850"/>
                  <a:pt x="1174095" y="739707"/>
                  <a:pt x="1176473" y="738792"/>
                </a:cubicBezTo>
                <a:cubicBezTo>
                  <a:pt x="1178851" y="737877"/>
                  <a:pt x="1181915" y="737191"/>
                  <a:pt x="1185665" y="736734"/>
                </a:cubicBezTo>
                <a:cubicBezTo>
                  <a:pt x="1189416" y="736277"/>
                  <a:pt x="1194126" y="736048"/>
                  <a:pt x="1199797" y="736048"/>
                </a:cubicBezTo>
                <a:cubicBezTo>
                  <a:pt x="1205651" y="736048"/>
                  <a:pt x="1210499" y="736277"/>
                  <a:pt x="1214340" y="736734"/>
                </a:cubicBezTo>
                <a:cubicBezTo>
                  <a:pt x="1218182" y="737191"/>
                  <a:pt x="1221155" y="737877"/>
                  <a:pt x="1223258" y="738792"/>
                </a:cubicBezTo>
                <a:cubicBezTo>
                  <a:pt x="1225362" y="739707"/>
                  <a:pt x="1226872" y="740850"/>
                  <a:pt x="1227786" y="742222"/>
                </a:cubicBezTo>
                <a:cubicBezTo>
                  <a:pt x="1228701" y="743594"/>
                  <a:pt x="1229158" y="745195"/>
                  <a:pt x="1229158" y="747024"/>
                </a:cubicBezTo>
                <a:lnTo>
                  <a:pt x="1229158" y="775288"/>
                </a:lnTo>
                <a:cubicBezTo>
                  <a:pt x="1242695" y="760653"/>
                  <a:pt x="1256461" y="749677"/>
                  <a:pt x="1270456" y="742359"/>
                </a:cubicBezTo>
                <a:cubicBezTo>
                  <a:pt x="1284450" y="735042"/>
                  <a:pt x="1299039" y="731383"/>
                  <a:pt x="1314223" y="731383"/>
                </a:cubicBezTo>
                <a:close/>
                <a:moveTo>
                  <a:pt x="918168" y="731383"/>
                </a:moveTo>
                <a:cubicBezTo>
                  <a:pt x="937376" y="731383"/>
                  <a:pt x="953794" y="733258"/>
                  <a:pt x="967423" y="737008"/>
                </a:cubicBezTo>
                <a:cubicBezTo>
                  <a:pt x="981052" y="740759"/>
                  <a:pt x="992256" y="746521"/>
                  <a:pt x="1001037" y="754296"/>
                </a:cubicBezTo>
                <a:cubicBezTo>
                  <a:pt x="1009818" y="762070"/>
                  <a:pt x="1016221" y="772086"/>
                  <a:pt x="1020245" y="784343"/>
                </a:cubicBezTo>
                <a:cubicBezTo>
                  <a:pt x="1024270" y="796599"/>
                  <a:pt x="1026282" y="811143"/>
                  <a:pt x="1026282" y="827973"/>
                </a:cubicBezTo>
                <a:lnTo>
                  <a:pt x="1026282" y="992614"/>
                </a:lnTo>
                <a:cubicBezTo>
                  <a:pt x="1026282" y="995175"/>
                  <a:pt x="1025368" y="997187"/>
                  <a:pt x="1023538" y="998651"/>
                </a:cubicBezTo>
                <a:cubicBezTo>
                  <a:pt x="1021709" y="1000114"/>
                  <a:pt x="1018828" y="1001166"/>
                  <a:pt x="1014895" y="1001806"/>
                </a:cubicBezTo>
                <a:cubicBezTo>
                  <a:pt x="1010961" y="1002446"/>
                  <a:pt x="1005153" y="1002767"/>
                  <a:pt x="997470" y="1002767"/>
                </a:cubicBezTo>
                <a:cubicBezTo>
                  <a:pt x="989238" y="1002767"/>
                  <a:pt x="983247" y="1002446"/>
                  <a:pt x="979497" y="1001806"/>
                </a:cubicBezTo>
                <a:cubicBezTo>
                  <a:pt x="975747" y="1001166"/>
                  <a:pt x="973094" y="1000114"/>
                  <a:pt x="971539" y="998651"/>
                </a:cubicBezTo>
                <a:cubicBezTo>
                  <a:pt x="969984" y="997187"/>
                  <a:pt x="969207" y="995175"/>
                  <a:pt x="969207" y="992614"/>
                </a:cubicBezTo>
                <a:lnTo>
                  <a:pt x="969207" y="973131"/>
                </a:lnTo>
                <a:cubicBezTo>
                  <a:pt x="959145" y="983924"/>
                  <a:pt x="947666" y="992339"/>
                  <a:pt x="934769" y="998376"/>
                </a:cubicBezTo>
                <a:cubicBezTo>
                  <a:pt x="921872" y="1004413"/>
                  <a:pt x="907558" y="1007431"/>
                  <a:pt x="891825" y="1007431"/>
                </a:cubicBezTo>
                <a:cubicBezTo>
                  <a:pt x="878837" y="1007431"/>
                  <a:pt x="866901" y="1005739"/>
                  <a:pt x="856016" y="1002355"/>
                </a:cubicBezTo>
                <a:cubicBezTo>
                  <a:pt x="845131" y="998971"/>
                  <a:pt x="835710" y="993940"/>
                  <a:pt x="827753" y="987263"/>
                </a:cubicBezTo>
                <a:cubicBezTo>
                  <a:pt x="819795" y="980586"/>
                  <a:pt x="813621" y="972308"/>
                  <a:pt x="809230" y="962430"/>
                </a:cubicBezTo>
                <a:cubicBezTo>
                  <a:pt x="804840" y="952551"/>
                  <a:pt x="802645" y="941026"/>
                  <a:pt x="802645" y="927855"/>
                </a:cubicBezTo>
                <a:cubicBezTo>
                  <a:pt x="802645" y="913586"/>
                  <a:pt x="805435" y="901192"/>
                  <a:pt x="811014" y="890673"/>
                </a:cubicBezTo>
                <a:cubicBezTo>
                  <a:pt x="816594" y="880155"/>
                  <a:pt x="824917" y="871465"/>
                  <a:pt x="835985" y="864605"/>
                </a:cubicBezTo>
                <a:cubicBezTo>
                  <a:pt x="847052" y="857745"/>
                  <a:pt x="860818" y="852669"/>
                  <a:pt x="877282" y="849376"/>
                </a:cubicBezTo>
                <a:cubicBezTo>
                  <a:pt x="893746" y="846083"/>
                  <a:pt x="912863" y="844437"/>
                  <a:pt x="934632" y="844437"/>
                </a:cubicBezTo>
                <a:lnTo>
                  <a:pt x="958505" y="844437"/>
                </a:lnTo>
                <a:lnTo>
                  <a:pt x="958505" y="829619"/>
                </a:lnTo>
                <a:cubicBezTo>
                  <a:pt x="958505" y="821936"/>
                  <a:pt x="957728" y="815213"/>
                  <a:pt x="956173" y="809451"/>
                </a:cubicBezTo>
                <a:cubicBezTo>
                  <a:pt x="954618" y="803688"/>
                  <a:pt x="952057" y="798886"/>
                  <a:pt x="948489" y="795044"/>
                </a:cubicBezTo>
                <a:cubicBezTo>
                  <a:pt x="944922" y="791203"/>
                  <a:pt x="940166" y="788367"/>
                  <a:pt x="934220" y="786538"/>
                </a:cubicBezTo>
                <a:cubicBezTo>
                  <a:pt x="928275" y="784709"/>
                  <a:pt x="920912" y="783794"/>
                  <a:pt x="912131" y="783794"/>
                </a:cubicBezTo>
                <a:cubicBezTo>
                  <a:pt x="900606" y="783794"/>
                  <a:pt x="890316" y="785075"/>
                  <a:pt x="881261" y="787636"/>
                </a:cubicBezTo>
                <a:cubicBezTo>
                  <a:pt x="872206" y="790197"/>
                  <a:pt x="864202" y="793032"/>
                  <a:pt x="857251" y="796142"/>
                </a:cubicBezTo>
                <a:cubicBezTo>
                  <a:pt x="850299" y="799252"/>
                  <a:pt x="844491" y="802087"/>
                  <a:pt x="839826" y="804648"/>
                </a:cubicBezTo>
                <a:cubicBezTo>
                  <a:pt x="835161" y="807210"/>
                  <a:pt x="831365" y="808490"/>
                  <a:pt x="828439" y="808490"/>
                </a:cubicBezTo>
                <a:cubicBezTo>
                  <a:pt x="826426" y="808490"/>
                  <a:pt x="824643" y="807850"/>
                  <a:pt x="823088" y="806569"/>
                </a:cubicBezTo>
                <a:cubicBezTo>
                  <a:pt x="821533" y="805289"/>
                  <a:pt x="820252" y="803459"/>
                  <a:pt x="819246" y="801081"/>
                </a:cubicBezTo>
                <a:cubicBezTo>
                  <a:pt x="818240" y="798703"/>
                  <a:pt x="817463" y="795776"/>
                  <a:pt x="816914" y="792300"/>
                </a:cubicBezTo>
                <a:cubicBezTo>
                  <a:pt x="816365" y="788825"/>
                  <a:pt x="816090" y="784983"/>
                  <a:pt x="816090" y="780776"/>
                </a:cubicBezTo>
                <a:cubicBezTo>
                  <a:pt x="816090" y="775105"/>
                  <a:pt x="816548" y="770623"/>
                  <a:pt x="817463" y="767330"/>
                </a:cubicBezTo>
                <a:cubicBezTo>
                  <a:pt x="818377" y="764037"/>
                  <a:pt x="820115" y="761064"/>
                  <a:pt x="822676" y="758412"/>
                </a:cubicBezTo>
                <a:cubicBezTo>
                  <a:pt x="825237" y="755759"/>
                  <a:pt x="829719" y="752832"/>
                  <a:pt x="836122" y="749631"/>
                </a:cubicBezTo>
                <a:cubicBezTo>
                  <a:pt x="842524" y="746430"/>
                  <a:pt x="850025" y="743457"/>
                  <a:pt x="858623" y="740713"/>
                </a:cubicBezTo>
                <a:cubicBezTo>
                  <a:pt x="867221" y="737969"/>
                  <a:pt x="876596" y="735728"/>
                  <a:pt x="886749" y="733990"/>
                </a:cubicBezTo>
                <a:cubicBezTo>
                  <a:pt x="896902" y="732252"/>
                  <a:pt x="907375" y="731383"/>
                  <a:pt x="918168" y="731383"/>
                </a:cubicBezTo>
                <a:close/>
                <a:moveTo>
                  <a:pt x="63732" y="646044"/>
                </a:moveTo>
                <a:lnTo>
                  <a:pt x="313986" y="646044"/>
                </a:lnTo>
                <a:cubicBezTo>
                  <a:pt x="315633" y="646044"/>
                  <a:pt x="317142" y="646547"/>
                  <a:pt x="318514" y="647553"/>
                </a:cubicBezTo>
                <a:cubicBezTo>
                  <a:pt x="319886" y="648560"/>
                  <a:pt x="321029" y="650206"/>
                  <a:pt x="321944" y="652493"/>
                </a:cubicBezTo>
                <a:cubicBezTo>
                  <a:pt x="322859" y="654779"/>
                  <a:pt x="323545" y="657844"/>
                  <a:pt x="324002" y="661685"/>
                </a:cubicBezTo>
                <a:cubicBezTo>
                  <a:pt x="324459" y="665527"/>
                  <a:pt x="324688" y="670192"/>
                  <a:pt x="324688" y="675680"/>
                </a:cubicBezTo>
                <a:cubicBezTo>
                  <a:pt x="324688" y="680985"/>
                  <a:pt x="324459" y="685512"/>
                  <a:pt x="324002" y="689263"/>
                </a:cubicBezTo>
                <a:cubicBezTo>
                  <a:pt x="323545" y="693013"/>
                  <a:pt x="322859" y="696031"/>
                  <a:pt x="321944" y="698318"/>
                </a:cubicBezTo>
                <a:cubicBezTo>
                  <a:pt x="321029" y="700604"/>
                  <a:pt x="319886" y="702297"/>
                  <a:pt x="318514" y="703394"/>
                </a:cubicBezTo>
                <a:cubicBezTo>
                  <a:pt x="317142" y="704492"/>
                  <a:pt x="315633" y="705041"/>
                  <a:pt x="313986" y="705041"/>
                </a:cubicBezTo>
                <a:lnTo>
                  <a:pt x="225080" y="705041"/>
                </a:lnTo>
                <a:lnTo>
                  <a:pt x="225080" y="991242"/>
                </a:lnTo>
                <a:cubicBezTo>
                  <a:pt x="225080" y="993071"/>
                  <a:pt x="224486" y="994718"/>
                  <a:pt x="223296" y="996181"/>
                </a:cubicBezTo>
                <a:cubicBezTo>
                  <a:pt x="222107" y="997644"/>
                  <a:pt x="220141" y="998834"/>
                  <a:pt x="217397" y="999748"/>
                </a:cubicBezTo>
                <a:cubicBezTo>
                  <a:pt x="214653" y="1000663"/>
                  <a:pt x="210948" y="1001395"/>
                  <a:pt x="206284" y="1001943"/>
                </a:cubicBezTo>
                <a:cubicBezTo>
                  <a:pt x="201619" y="1002492"/>
                  <a:pt x="195811" y="1002767"/>
                  <a:pt x="188859" y="1002767"/>
                </a:cubicBezTo>
                <a:cubicBezTo>
                  <a:pt x="181907" y="1002767"/>
                  <a:pt x="176099" y="1002492"/>
                  <a:pt x="171435" y="1001943"/>
                </a:cubicBezTo>
                <a:cubicBezTo>
                  <a:pt x="166770" y="1001395"/>
                  <a:pt x="163065" y="1000663"/>
                  <a:pt x="160321" y="999748"/>
                </a:cubicBezTo>
                <a:cubicBezTo>
                  <a:pt x="157577" y="998834"/>
                  <a:pt x="155611" y="997644"/>
                  <a:pt x="154422" y="996181"/>
                </a:cubicBezTo>
                <a:cubicBezTo>
                  <a:pt x="153232" y="994718"/>
                  <a:pt x="152638" y="993071"/>
                  <a:pt x="152638" y="991242"/>
                </a:cubicBezTo>
                <a:lnTo>
                  <a:pt x="152638" y="705041"/>
                </a:lnTo>
                <a:lnTo>
                  <a:pt x="63732" y="705041"/>
                </a:lnTo>
                <a:cubicBezTo>
                  <a:pt x="61902" y="705041"/>
                  <a:pt x="60347" y="704492"/>
                  <a:pt x="59067" y="703394"/>
                </a:cubicBezTo>
                <a:cubicBezTo>
                  <a:pt x="57786" y="702297"/>
                  <a:pt x="56689" y="700604"/>
                  <a:pt x="55774" y="698318"/>
                </a:cubicBezTo>
                <a:cubicBezTo>
                  <a:pt x="54859" y="696031"/>
                  <a:pt x="54173" y="693013"/>
                  <a:pt x="53716" y="689263"/>
                </a:cubicBezTo>
                <a:cubicBezTo>
                  <a:pt x="53259" y="685512"/>
                  <a:pt x="53030" y="680985"/>
                  <a:pt x="53030" y="675680"/>
                </a:cubicBezTo>
                <a:cubicBezTo>
                  <a:pt x="53030" y="670192"/>
                  <a:pt x="53259" y="665527"/>
                  <a:pt x="53716" y="661685"/>
                </a:cubicBezTo>
                <a:cubicBezTo>
                  <a:pt x="54173" y="657844"/>
                  <a:pt x="54859" y="654779"/>
                  <a:pt x="55774" y="652493"/>
                </a:cubicBezTo>
                <a:cubicBezTo>
                  <a:pt x="56689" y="650206"/>
                  <a:pt x="57786" y="648560"/>
                  <a:pt x="59067" y="647553"/>
                </a:cubicBezTo>
                <a:cubicBezTo>
                  <a:pt x="60347" y="646547"/>
                  <a:pt x="61902" y="646044"/>
                  <a:pt x="63732" y="646044"/>
                </a:cubicBezTo>
                <a:close/>
                <a:moveTo>
                  <a:pt x="471312" y="619153"/>
                </a:moveTo>
                <a:cubicBezTo>
                  <a:pt x="478080" y="619153"/>
                  <a:pt x="483660" y="619427"/>
                  <a:pt x="488050" y="619976"/>
                </a:cubicBezTo>
                <a:lnTo>
                  <a:pt x="490528" y="620523"/>
                </a:lnTo>
                <a:lnTo>
                  <a:pt x="490528" y="1001598"/>
                </a:lnTo>
                <a:lnTo>
                  <a:pt x="488050" y="1002081"/>
                </a:lnTo>
                <a:cubicBezTo>
                  <a:pt x="483660" y="1002538"/>
                  <a:pt x="478080" y="1002767"/>
                  <a:pt x="471312" y="1002767"/>
                </a:cubicBezTo>
                <a:cubicBezTo>
                  <a:pt x="464543" y="1002767"/>
                  <a:pt x="458963" y="1002538"/>
                  <a:pt x="454573" y="1002081"/>
                </a:cubicBezTo>
                <a:cubicBezTo>
                  <a:pt x="450183" y="1001623"/>
                  <a:pt x="446661" y="1000937"/>
                  <a:pt x="444009" y="1000023"/>
                </a:cubicBezTo>
                <a:cubicBezTo>
                  <a:pt x="441356" y="999108"/>
                  <a:pt x="439481" y="997965"/>
                  <a:pt x="438383" y="996593"/>
                </a:cubicBezTo>
                <a:cubicBezTo>
                  <a:pt x="437286" y="995221"/>
                  <a:pt x="436737" y="993620"/>
                  <a:pt x="436737" y="991791"/>
                </a:cubicBezTo>
                <a:lnTo>
                  <a:pt x="436737" y="630952"/>
                </a:lnTo>
                <a:cubicBezTo>
                  <a:pt x="436737" y="629123"/>
                  <a:pt x="437286" y="627476"/>
                  <a:pt x="438383" y="626013"/>
                </a:cubicBezTo>
                <a:cubicBezTo>
                  <a:pt x="439481" y="624549"/>
                  <a:pt x="441356" y="623315"/>
                  <a:pt x="444009" y="622308"/>
                </a:cubicBezTo>
                <a:cubicBezTo>
                  <a:pt x="446661" y="621302"/>
                  <a:pt x="450183" y="620525"/>
                  <a:pt x="454573" y="619976"/>
                </a:cubicBezTo>
                <a:cubicBezTo>
                  <a:pt x="458963" y="619427"/>
                  <a:pt x="464543" y="619153"/>
                  <a:pt x="471312" y="619153"/>
                </a:cubicBezTo>
                <a:close/>
                <a:moveTo>
                  <a:pt x="2656004" y="618267"/>
                </a:moveTo>
                <a:lnTo>
                  <a:pt x="2661401" y="618741"/>
                </a:lnTo>
                <a:cubicBezTo>
                  <a:pt x="2667803" y="619930"/>
                  <a:pt x="2672834" y="621211"/>
                  <a:pt x="2676493" y="622583"/>
                </a:cubicBezTo>
                <a:cubicBezTo>
                  <a:pt x="2680151" y="623955"/>
                  <a:pt x="2682621" y="625235"/>
                  <a:pt x="2683902" y="626425"/>
                </a:cubicBezTo>
                <a:cubicBezTo>
                  <a:pt x="2685182" y="627614"/>
                  <a:pt x="2686234" y="629351"/>
                  <a:pt x="2687057" y="631638"/>
                </a:cubicBezTo>
                <a:cubicBezTo>
                  <a:pt x="2687881" y="633925"/>
                  <a:pt x="2688475" y="636852"/>
                  <a:pt x="2688841" y="640419"/>
                </a:cubicBezTo>
                <a:cubicBezTo>
                  <a:pt x="2689207" y="643986"/>
                  <a:pt x="2689390" y="648422"/>
                  <a:pt x="2689390" y="653727"/>
                </a:cubicBezTo>
                <a:cubicBezTo>
                  <a:pt x="2689390" y="659033"/>
                  <a:pt x="2689207" y="663286"/>
                  <a:pt x="2688841" y="666487"/>
                </a:cubicBezTo>
                <a:cubicBezTo>
                  <a:pt x="2688475" y="669689"/>
                  <a:pt x="2687926" y="672158"/>
                  <a:pt x="2687195" y="673896"/>
                </a:cubicBezTo>
                <a:cubicBezTo>
                  <a:pt x="2686463" y="675634"/>
                  <a:pt x="2685639" y="676823"/>
                  <a:pt x="2684725" y="677463"/>
                </a:cubicBezTo>
                <a:cubicBezTo>
                  <a:pt x="2683810" y="678104"/>
                  <a:pt x="2682804" y="678424"/>
                  <a:pt x="2681707" y="678424"/>
                </a:cubicBezTo>
                <a:lnTo>
                  <a:pt x="2679568" y="677941"/>
                </a:lnTo>
                <a:close/>
                <a:moveTo>
                  <a:pt x="4301453" y="7395"/>
                </a:moveTo>
                <a:lnTo>
                  <a:pt x="5058197" y="7395"/>
                </a:lnTo>
                <a:cubicBezTo>
                  <a:pt x="5064770" y="7395"/>
                  <a:pt x="5070727" y="9038"/>
                  <a:pt x="5076068" y="12325"/>
                </a:cubicBezTo>
                <a:cubicBezTo>
                  <a:pt x="5081409" y="15611"/>
                  <a:pt x="5085723" y="20952"/>
                  <a:pt x="5089009" y="28347"/>
                </a:cubicBezTo>
                <a:cubicBezTo>
                  <a:pt x="5092295" y="35742"/>
                  <a:pt x="5094966" y="44986"/>
                  <a:pt x="5097021" y="56078"/>
                </a:cubicBezTo>
                <a:cubicBezTo>
                  <a:pt x="5099075" y="67170"/>
                  <a:pt x="5100101" y="80933"/>
                  <a:pt x="5100101" y="97366"/>
                </a:cubicBezTo>
                <a:cubicBezTo>
                  <a:pt x="5100101" y="112156"/>
                  <a:pt x="5099075" y="125097"/>
                  <a:pt x="5097021" y="136189"/>
                </a:cubicBezTo>
                <a:cubicBezTo>
                  <a:pt x="5094966" y="147282"/>
                  <a:pt x="5092295" y="156320"/>
                  <a:pt x="5089009" y="163304"/>
                </a:cubicBezTo>
                <a:cubicBezTo>
                  <a:pt x="5085723" y="170288"/>
                  <a:pt x="5081409" y="175423"/>
                  <a:pt x="5076068" y="178710"/>
                </a:cubicBezTo>
                <a:cubicBezTo>
                  <a:pt x="5070727" y="181997"/>
                  <a:pt x="5064770" y="183640"/>
                  <a:pt x="5058197" y="183640"/>
                </a:cubicBezTo>
                <a:lnTo>
                  <a:pt x="4434561" y="183640"/>
                </a:lnTo>
                <a:lnTo>
                  <a:pt x="4434561" y="684028"/>
                </a:lnTo>
                <a:lnTo>
                  <a:pt x="4969459" y="684028"/>
                </a:lnTo>
                <a:cubicBezTo>
                  <a:pt x="4976032" y="684028"/>
                  <a:pt x="4981989" y="685877"/>
                  <a:pt x="4987329" y="689575"/>
                </a:cubicBezTo>
                <a:cubicBezTo>
                  <a:pt x="4992671" y="693272"/>
                  <a:pt x="4997189" y="698407"/>
                  <a:pt x="5000887" y="704981"/>
                </a:cubicBezTo>
                <a:cubicBezTo>
                  <a:pt x="5004584" y="711554"/>
                  <a:pt x="5007255" y="720592"/>
                  <a:pt x="5008898" y="732095"/>
                </a:cubicBezTo>
                <a:lnTo>
                  <a:pt x="5008932" y="732660"/>
                </a:lnTo>
                <a:lnTo>
                  <a:pt x="5003099" y="733441"/>
                </a:lnTo>
                <a:cubicBezTo>
                  <a:pt x="4997978" y="734813"/>
                  <a:pt x="4992855" y="737237"/>
                  <a:pt x="4987733" y="740713"/>
                </a:cubicBezTo>
                <a:cubicBezTo>
                  <a:pt x="4982611" y="744189"/>
                  <a:pt x="4977215" y="748899"/>
                  <a:pt x="4971543" y="754845"/>
                </a:cubicBezTo>
                <a:cubicBezTo>
                  <a:pt x="4965873" y="760790"/>
                  <a:pt x="4959836" y="768336"/>
                  <a:pt x="4953433" y="777483"/>
                </a:cubicBezTo>
                <a:lnTo>
                  <a:pt x="4953433" y="747024"/>
                </a:lnTo>
                <a:cubicBezTo>
                  <a:pt x="4953433" y="745195"/>
                  <a:pt x="4952976" y="743594"/>
                  <a:pt x="4952061" y="742222"/>
                </a:cubicBezTo>
                <a:cubicBezTo>
                  <a:pt x="4951147" y="740850"/>
                  <a:pt x="4949637" y="739707"/>
                  <a:pt x="4947533" y="738792"/>
                </a:cubicBezTo>
                <a:cubicBezTo>
                  <a:pt x="4945430" y="737877"/>
                  <a:pt x="4942457" y="737191"/>
                  <a:pt x="4938615" y="736734"/>
                </a:cubicBezTo>
                <a:cubicBezTo>
                  <a:pt x="4934773" y="736277"/>
                  <a:pt x="4929926" y="736048"/>
                  <a:pt x="4924072" y="736048"/>
                </a:cubicBezTo>
                <a:cubicBezTo>
                  <a:pt x="4918401" y="736048"/>
                  <a:pt x="4913691" y="736277"/>
                  <a:pt x="4909940" y="736734"/>
                </a:cubicBezTo>
                <a:cubicBezTo>
                  <a:pt x="4906191" y="737191"/>
                  <a:pt x="4903126" y="737877"/>
                  <a:pt x="4900747" y="738792"/>
                </a:cubicBezTo>
                <a:cubicBezTo>
                  <a:pt x="4898370" y="739707"/>
                  <a:pt x="4896723" y="740850"/>
                  <a:pt x="4895809" y="742222"/>
                </a:cubicBezTo>
                <a:cubicBezTo>
                  <a:pt x="4894894" y="743594"/>
                  <a:pt x="4894437" y="745195"/>
                  <a:pt x="4894437" y="747024"/>
                </a:cubicBezTo>
                <a:lnTo>
                  <a:pt x="4894437" y="855344"/>
                </a:lnTo>
                <a:lnTo>
                  <a:pt x="4745581" y="855344"/>
                </a:lnTo>
                <a:lnTo>
                  <a:pt x="4745581" y="747024"/>
                </a:lnTo>
                <a:cubicBezTo>
                  <a:pt x="4745581" y="745195"/>
                  <a:pt x="4745032" y="743594"/>
                  <a:pt x="4743935" y="742222"/>
                </a:cubicBezTo>
                <a:cubicBezTo>
                  <a:pt x="4742837" y="740850"/>
                  <a:pt x="4741007" y="739707"/>
                  <a:pt x="4738446" y="738792"/>
                </a:cubicBezTo>
                <a:cubicBezTo>
                  <a:pt x="4735885" y="737877"/>
                  <a:pt x="4732409" y="737191"/>
                  <a:pt x="4728019" y="736734"/>
                </a:cubicBezTo>
                <a:cubicBezTo>
                  <a:pt x="4723629" y="736277"/>
                  <a:pt x="4718049" y="736048"/>
                  <a:pt x="4711281" y="736048"/>
                </a:cubicBezTo>
                <a:cubicBezTo>
                  <a:pt x="4704512" y="736048"/>
                  <a:pt x="4698933" y="736277"/>
                  <a:pt x="4694542" y="736734"/>
                </a:cubicBezTo>
                <a:cubicBezTo>
                  <a:pt x="4690151" y="737191"/>
                  <a:pt x="4686630" y="737877"/>
                  <a:pt x="4683977" y="738792"/>
                </a:cubicBezTo>
                <a:cubicBezTo>
                  <a:pt x="4681325" y="739707"/>
                  <a:pt x="4679495" y="740850"/>
                  <a:pt x="4678489" y="742222"/>
                </a:cubicBezTo>
                <a:cubicBezTo>
                  <a:pt x="4677483" y="743594"/>
                  <a:pt x="4676980" y="745195"/>
                  <a:pt x="4676980" y="747024"/>
                </a:cubicBezTo>
                <a:lnTo>
                  <a:pt x="4676980" y="855344"/>
                </a:lnTo>
                <a:lnTo>
                  <a:pt x="4580939" y="855344"/>
                </a:lnTo>
                <a:lnTo>
                  <a:pt x="4580939" y="747024"/>
                </a:lnTo>
                <a:cubicBezTo>
                  <a:pt x="4580939" y="745195"/>
                  <a:pt x="4580391" y="743594"/>
                  <a:pt x="4579293" y="742222"/>
                </a:cubicBezTo>
                <a:cubicBezTo>
                  <a:pt x="4578195" y="740850"/>
                  <a:pt x="4576321" y="739707"/>
                  <a:pt x="4573668" y="738792"/>
                </a:cubicBezTo>
                <a:cubicBezTo>
                  <a:pt x="4571015" y="737877"/>
                  <a:pt x="4567494" y="737191"/>
                  <a:pt x="4563103" y="736734"/>
                </a:cubicBezTo>
                <a:cubicBezTo>
                  <a:pt x="4558713" y="736277"/>
                  <a:pt x="4553133" y="736048"/>
                  <a:pt x="4546365" y="736048"/>
                </a:cubicBezTo>
                <a:cubicBezTo>
                  <a:pt x="4539779" y="736048"/>
                  <a:pt x="4534245" y="736277"/>
                  <a:pt x="4529763" y="736734"/>
                </a:cubicBezTo>
                <a:cubicBezTo>
                  <a:pt x="4525281" y="737191"/>
                  <a:pt x="4521715" y="737877"/>
                  <a:pt x="4519062" y="738792"/>
                </a:cubicBezTo>
                <a:cubicBezTo>
                  <a:pt x="4516409" y="739707"/>
                  <a:pt x="4514580" y="740850"/>
                  <a:pt x="4513574" y="742222"/>
                </a:cubicBezTo>
                <a:cubicBezTo>
                  <a:pt x="4512568" y="743594"/>
                  <a:pt x="4512065" y="745195"/>
                  <a:pt x="4512065" y="747024"/>
                </a:cubicBezTo>
                <a:lnTo>
                  <a:pt x="4512065" y="855344"/>
                </a:lnTo>
                <a:lnTo>
                  <a:pt x="4434561" y="855344"/>
                </a:lnTo>
                <a:lnTo>
                  <a:pt x="4434561" y="1425983"/>
                </a:lnTo>
                <a:lnTo>
                  <a:pt x="5066825" y="1425983"/>
                </a:lnTo>
                <a:cubicBezTo>
                  <a:pt x="5073397" y="1425983"/>
                  <a:pt x="5079355" y="1427626"/>
                  <a:pt x="5084695" y="1430913"/>
                </a:cubicBezTo>
                <a:cubicBezTo>
                  <a:pt x="5090036" y="1434200"/>
                  <a:pt x="5094761" y="1439335"/>
                  <a:pt x="5098869" y="1446319"/>
                </a:cubicBezTo>
                <a:cubicBezTo>
                  <a:pt x="5102977" y="1453303"/>
                  <a:pt x="5105853" y="1462341"/>
                  <a:pt x="5107497" y="1473434"/>
                </a:cubicBezTo>
                <a:cubicBezTo>
                  <a:pt x="5109139" y="1484526"/>
                  <a:pt x="5109961" y="1498289"/>
                  <a:pt x="5109961" y="1514722"/>
                </a:cubicBezTo>
                <a:cubicBezTo>
                  <a:pt x="5109961" y="1529512"/>
                  <a:pt x="5109139" y="1542453"/>
                  <a:pt x="5107497" y="1553545"/>
                </a:cubicBezTo>
                <a:cubicBezTo>
                  <a:pt x="5105853" y="1564637"/>
                  <a:pt x="5102977" y="1573881"/>
                  <a:pt x="5098869" y="1581276"/>
                </a:cubicBezTo>
                <a:cubicBezTo>
                  <a:pt x="5094761" y="1588671"/>
                  <a:pt x="5090036" y="1594012"/>
                  <a:pt x="5084695" y="1597298"/>
                </a:cubicBezTo>
                <a:cubicBezTo>
                  <a:pt x="5079355" y="1600585"/>
                  <a:pt x="5073397" y="1602228"/>
                  <a:pt x="5066825" y="1602228"/>
                </a:cubicBezTo>
                <a:lnTo>
                  <a:pt x="4301453" y="1602228"/>
                </a:lnTo>
                <a:cubicBezTo>
                  <a:pt x="4282555" y="1602228"/>
                  <a:pt x="4264684" y="1595860"/>
                  <a:pt x="4247840" y="1583125"/>
                </a:cubicBezTo>
                <a:cubicBezTo>
                  <a:pt x="4230996" y="1570389"/>
                  <a:pt x="4222574" y="1547999"/>
                  <a:pt x="4222574" y="1515954"/>
                </a:cubicBezTo>
                <a:lnTo>
                  <a:pt x="4222574" y="1003734"/>
                </a:lnTo>
                <a:lnTo>
                  <a:pt x="4245765" y="1007431"/>
                </a:lnTo>
                <a:cubicBezTo>
                  <a:pt x="4268265" y="1007431"/>
                  <a:pt x="4287931" y="1004047"/>
                  <a:pt x="4304761" y="997279"/>
                </a:cubicBezTo>
                <a:cubicBezTo>
                  <a:pt x="4321591" y="990510"/>
                  <a:pt x="4335585" y="980906"/>
                  <a:pt x="4346745" y="968466"/>
                </a:cubicBezTo>
                <a:cubicBezTo>
                  <a:pt x="4357903" y="956027"/>
                  <a:pt x="4366227" y="941209"/>
                  <a:pt x="4371715" y="924013"/>
                </a:cubicBezTo>
                <a:cubicBezTo>
                  <a:pt x="4377203" y="906817"/>
                  <a:pt x="4379947" y="887792"/>
                  <a:pt x="4379947" y="866938"/>
                </a:cubicBezTo>
                <a:cubicBezTo>
                  <a:pt x="4379947" y="845169"/>
                  <a:pt x="4377386" y="825869"/>
                  <a:pt x="4372264" y="809039"/>
                </a:cubicBezTo>
                <a:cubicBezTo>
                  <a:pt x="4367141" y="792209"/>
                  <a:pt x="4359321" y="778032"/>
                  <a:pt x="4348803" y="766507"/>
                </a:cubicBezTo>
                <a:cubicBezTo>
                  <a:pt x="4338283" y="754982"/>
                  <a:pt x="4324975" y="746247"/>
                  <a:pt x="4308877" y="740301"/>
                </a:cubicBezTo>
                <a:cubicBezTo>
                  <a:pt x="4292779" y="734356"/>
                  <a:pt x="4273753" y="731383"/>
                  <a:pt x="4251801" y="731383"/>
                </a:cubicBezTo>
                <a:lnTo>
                  <a:pt x="4222574" y="736425"/>
                </a:lnTo>
                <a:lnTo>
                  <a:pt x="4222574" y="93669"/>
                </a:lnTo>
                <a:cubicBezTo>
                  <a:pt x="4222574" y="61624"/>
                  <a:pt x="4230996" y="39234"/>
                  <a:pt x="4247840" y="26498"/>
                </a:cubicBezTo>
                <a:cubicBezTo>
                  <a:pt x="4264684" y="13763"/>
                  <a:pt x="4282555" y="7395"/>
                  <a:pt x="4301453" y="7395"/>
                </a:cubicBezTo>
                <a:close/>
                <a:moveTo>
                  <a:pt x="3566609" y="7395"/>
                </a:moveTo>
                <a:lnTo>
                  <a:pt x="3703087" y="7395"/>
                </a:lnTo>
                <a:cubicBezTo>
                  <a:pt x="3715617" y="7395"/>
                  <a:pt x="3727515" y="9244"/>
                  <a:pt x="3738781" y="12941"/>
                </a:cubicBezTo>
                <a:cubicBezTo>
                  <a:pt x="3750046" y="16639"/>
                  <a:pt x="3759646" y="22390"/>
                  <a:pt x="3767581" y="30196"/>
                </a:cubicBezTo>
                <a:cubicBezTo>
                  <a:pt x="3775515" y="38002"/>
                  <a:pt x="3781985" y="47861"/>
                  <a:pt x="3786992" y="59775"/>
                </a:cubicBezTo>
                <a:cubicBezTo>
                  <a:pt x="3791999" y="71689"/>
                  <a:pt x="3794503" y="86274"/>
                  <a:pt x="3794503" y="103529"/>
                </a:cubicBezTo>
                <a:lnTo>
                  <a:pt x="3794503" y="736639"/>
                </a:lnTo>
                <a:lnTo>
                  <a:pt x="3784930" y="737146"/>
                </a:lnTo>
                <a:cubicBezTo>
                  <a:pt x="3779716" y="737877"/>
                  <a:pt x="3776012" y="739204"/>
                  <a:pt x="3773817" y="741124"/>
                </a:cubicBezTo>
                <a:cubicBezTo>
                  <a:pt x="3771621" y="743045"/>
                  <a:pt x="3770524" y="745698"/>
                  <a:pt x="3770524" y="749082"/>
                </a:cubicBezTo>
                <a:cubicBezTo>
                  <a:pt x="3770524" y="752466"/>
                  <a:pt x="3771713" y="757360"/>
                  <a:pt x="3774091" y="763763"/>
                </a:cubicBezTo>
                <a:lnTo>
                  <a:pt x="3794503" y="818283"/>
                </a:lnTo>
                <a:lnTo>
                  <a:pt x="3794503" y="1570184"/>
                </a:lnTo>
                <a:cubicBezTo>
                  <a:pt x="3794503" y="1576757"/>
                  <a:pt x="3792811" y="1582508"/>
                  <a:pt x="3789428" y="1587438"/>
                </a:cubicBezTo>
                <a:cubicBezTo>
                  <a:pt x="3786045" y="1592368"/>
                  <a:pt x="3780120" y="1596271"/>
                  <a:pt x="3771653" y="1599147"/>
                </a:cubicBezTo>
                <a:cubicBezTo>
                  <a:pt x="3763187" y="1602023"/>
                  <a:pt x="3752396" y="1604488"/>
                  <a:pt x="3739281" y="1606542"/>
                </a:cubicBezTo>
                <a:cubicBezTo>
                  <a:pt x="3726167" y="1608596"/>
                  <a:pt x="3709031" y="1609623"/>
                  <a:pt x="3687873" y="1609623"/>
                </a:cubicBezTo>
                <a:cubicBezTo>
                  <a:pt x="3668411" y="1609623"/>
                  <a:pt x="3651698" y="1608596"/>
                  <a:pt x="3637736" y="1606542"/>
                </a:cubicBezTo>
                <a:cubicBezTo>
                  <a:pt x="3623775" y="1604488"/>
                  <a:pt x="3612773" y="1602023"/>
                  <a:pt x="3604729" y="1599147"/>
                </a:cubicBezTo>
                <a:cubicBezTo>
                  <a:pt x="3596686" y="1596271"/>
                  <a:pt x="3590973" y="1592368"/>
                  <a:pt x="3587589" y="1587438"/>
                </a:cubicBezTo>
                <a:cubicBezTo>
                  <a:pt x="3584207" y="1582508"/>
                  <a:pt x="3582515" y="1576757"/>
                  <a:pt x="3582515" y="1570184"/>
                </a:cubicBezTo>
                <a:lnTo>
                  <a:pt x="3582515" y="181175"/>
                </a:lnTo>
                <a:lnTo>
                  <a:pt x="3580051" y="181175"/>
                </a:lnTo>
                <a:lnTo>
                  <a:pt x="3018038" y="1576346"/>
                </a:lnTo>
                <a:cubicBezTo>
                  <a:pt x="3015573" y="1582098"/>
                  <a:pt x="3012081" y="1587027"/>
                  <a:pt x="3007562" y="1591136"/>
                </a:cubicBezTo>
                <a:cubicBezTo>
                  <a:pt x="3003043" y="1595244"/>
                  <a:pt x="2996470" y="1598736"/>
                  <a:pt x="2987843" y="1601612"/>
                </a:cubicBezTo>
                <a:cubicBezTo>
                  <a:pt x="2979215" y="1604488"/>
                  <a:pt x="2968945" y="1606542"/>
                  <a:pt x="2957031" y="1607774"/>
                </a:cubicBezTo>
                <a:cubicBezTo>
                  <a:pt x="2945117" y="1609007"/>
                  <a:pt x="2930943" y="1609623"/>
                  <a:pt x="2914510" y="1609623"/>
                </a:cubicBezTo>
                <a:cubicBezTo>
                  <a:pt x="2897255" y="1609623"/>
                  <a:pt x="2882465" y="1608801"/>
                  <a:pt x="2870141" y="1607158"/>
                </a:cubicBezTo>
                <a:cubicBezTo>
                  <a:pt x="2857815" y="1605515"/>
                  <a:pt x="2847545" y="1603255"/>
                  <a:pt x="2839328" y="1600379"/>
                </a:cubicBezTo>
                <a:cubicBezTo>
                  <a:pt x="2831112" y="1597504"/>
                  <a:pt x="2824744" y="1594012"/>
                  <a:pt x="2820225" y="1589903"/>
                </a:cubicBezTo>
                <a:cubicBezTo>
                  <a:pt x="2815706" y="1585795"/>
                  <a:pt x="2812625" y="1581276"/>
                  <a:pt x="2810981" y="1576346"/>
                </a:cubicBezTo>
                <a:lnTo>
                  <a:pt x="2590053" y="1002744"/>
                </a:lnTo>
                <a:lnTo>
                  <a:pt x="2606246" y="1002081"/>
                </a:lnTo>
                <a:cubicBezTo>
                  <a:pt x="2610819" y="1001623"/>
                  <a:pt x="2614387" y="1000937"/>
                  <a:pt x="2616948" y="1000023"/>
                </a:cubicBezTo>
                <a:cubicBezTo>
                  <a:pt x="2619509" y="999108"/>
                  <a:pt x="2621338" y="997965"/>
                  <a:pt x="2622436" y="996593"/>
                </a:cubicBezTo>
                <a:cubicBezTo>
                  <a:pt x="2623533" y="995221"/>
                  <a:pt x="2624082" y="993620"/>
                  <a:pt x="2624082" y="991791"/>
                </a:cubicBezTo>
                <a:lnTo>
                  <a:pt x="2624082" y="793672"/>
                </a:lnTo>
                <a:lnTo>
                  <a:pt x="2668810" y="793672"/>
                </a:lnTo>
                <a:cubicBezTo>
                  <a:pt x="2672285" y="793672"/>
                  <a:pt x="2674938" y="791523"/>
                  <a:pt x="2676767" y="787224"/>
                </a:cubicBezTo>
                <a:cubicBezTo>
                  <a:pt x="2678597" y="782925"/>
                  <a:pt x="2679511" y="775745"/>
                  <a:pt x="2679511" y="765683"/>
                </a:cubicBezTo>
                <a:cubicBezTo>
                  <a:pt x="2679511" y="760378"/>
                  <a:pt x="2679283" y="755896"/>
                  <a:pt x="2678825" y="752238"/>
                </a:cubicBezTo>
                <a:cubicBezTo>
                  <a:pt x="2678368" y="748579"/>
                  <a:pt x="2677682" y="745698"/>
                  <a:pt x="2676767" y="743594"/>
                </a:cubicBezTo>
                <a:cubicBezTo>
                  <a:pt x="2675853" y="741490"/>
                  <a:pt x="2674709" y="739981"/>
                  <a:pt x="2673337" y="739066"/>
                </a:cubicBezTo>
                <a:cubicBezTo>
                  <a:pt x="2671965" y="738152"/>
                  <a:pt x="2670456" y="737694"/>
                  <a:pt x="2668810" y="737694"/>
                </a:cubicBezTo>
                <a:lnTo>
                  <a:pt x="2624082" y="737694"/>
                </a:lnTo>
                <a:lnTo>
                  <a:pt x="2624082" y="715193"/>
                </a:lnTo>
                <a:cubicBezTo>
                  <a:pt x="2624082" y="707327"/>
                  <a:pt x="2624631" y="700696"/>
                  <a:pt x="2625729" y="695299"/>
                </a:cubicBezTo>
                <a:cubicBezTo>
                  <a:pt x="2626826" y="689903"/>
                  <a:pt x="2628564" y="685512"/>
                  <a:pt x="2630942" y="682128"/>
                </a:cubicBezTo>
                <a:cubicBezTo>
                  <a:pt x="2633320" y="678744"/>
                  <a:pt x="2636293" y="676274"/>
                  <a:pt x="2639860" y="674719"/>
                </a:cubicBezTo>
                <a:cubicBezTo>
                  <a:pt x="2643427" y="673164"/>
                  <a:pt x="2647681" y="672387"/>
                  <a:pt x="2652620" y="672387"/>
                </a:cubicBezTo>
                <a:cubicBezTo>
                  <a:pt x="2656827" y="672387"/>
                  <a:pt x="2660486" y="672707"/>
                  <a:pt x="2663596" y="673347"/>
                </a:cubicBezTo>
                <a:cubicBezTo>
                  <a:pt x="2666706" y="673988"/>
                  <a:pt x="2669404" y="674674"/>
                  <a:pt x="2671691" y="675405"/>
                </a:cubicBezTo>
                <a:cubicBezTo>
                  <a:pt x="2673977" y="676137"/>
                  <a:pt x="2675898" y="676823"/>
                  <a:pt x="2677453" y="677463"/>
                </a:cubicBezTo>
                <a:lnTo>
                  <a:pt x="2679568" y="677941"/>
                </a:lnTo>
                <a:lnTo>
                  <a:pt x="2921905" y="1291642"/>
                </a:lnTo>
                <a:lnTo>
                  <a:pt x="2928067" y="1291642"/>
                </a:lnTo>
                <a:lnTo>
                  <a:pt x="3402573" y="140503"/>
                </a:lnTo>
                <a:cubicBezTo>
                  <a:pt x="3411753" y="115853"/>
                  <a:pt x="3421769" y="94901"/>
                  <a:pt x="3432624" y="77646"/>
                </a:cubicBezTo>
                <a:cubicBezTo>
                  <a:pt x="3443479" y="60392"/>
                  <a:pt x="3455377" y="46629"/>
                  <a:pt x="3468318" y="36358"/>
                </a:cubicBezTo>
                <a:cubicBezTo>
                  <a:pt x="3481259" y="26088"/>
                  <a:pt x="3495657" y="18693"/>
                  <a:pt x="3511513" y="14174"/>
                </a:cubicBezTo>
                <a:cubicBezTo>
                  <a:pt x="3527368" y="9655"/>
                  <a:pt x="3545733" y="7395"/>
                  <a:pt x="3566609" y="7395"/>
                </a:cubicBezTo>
                <a:close/>
                <a:moveTo>
                  <a:pt x="2149253" y="7395"/>
                </a:moveTo>
                <a:lnTo>
                  <a:pt x="2279415" y="7395"/>
                </a:lnTo>
                <a:cubicBezTo>
                  <a:pt x="2306106" y="7395"/>
                  <a:pt x="2329465" y="9860"/>
                  <a:pt x="2349493" y="14790"/>
                </a:cubicBezTo>
                <a:cubicBezTo>
                  <a:pt x="2369521" y="19720"/>
                  <a:pt x="2387042" y="27526"/>
                  <a:pt x="2402057" y="38207"/>
                </a:cubicBezTo>
                <a:cubicBezTo>
                  <a:pt x="2417071" y="48888"/>
                  <a:pt x="2429585" y="62446"/>
                  <a:pt x="2439599" y="78879"/>
                </a:cubicBezTo>
                <a:cubicBezTo>
                  <a:pt x="2449613" y="95312"/>
                  <a:pt x="2458376" y="114621"/>
                  <a:pt x="2465886" y="136806"/>
                </a:cubicBezTo>
                <a:lnTo>
                  <a:pt x="2656004" y="618267"/>
                </a:lnTo>
                <a:lnTo>
                  <a:pt x="2641095" y="616958"/>
                </a:lnTo>
                <a:cubicBezTo>
                  <a:pt x="2626277" y="616958"/>
                  <a:pt x="2613426" y="619061"/>
                  <a:pt x="2602542" y="623269"/>
                </a:cubicBezTo>
                <a:cubicBezTo>
                  <a:pt x="2591657" y="627476"/>
                  <a:pt x="2582693" y="633742"/>
                  <a:pt x="2575650" y="642065"/>
                </a:cubicBezTo>
                <a:cubicBezTo>
                  <a:pt x="2568607" y="650389"/>
                  <a:pt x="2563439" y="660816"/>
                  <a:pt x="2560147" y="673347"/>
                </a:cubicBezTo>
                <a:cubicBezTo>
                  <a:pt x="2556854" y="685878"/>
                  <a:pt x="2555207" y="700467"/>
                  <a:pt x="2555207" y="717114"/>
                </a:cubicBezTo>
                <a:lnTo>
                  <a:pt x="2555207" y="737694"/>
                </a:lnTo>
                <a:lnTo>
                  <a:pt x="2524749" y="737694"/>
                </a:lnTo>
                <a:cubicBezTo>
                  <a:pt x="2522919" y="737694"/>
                  <a:pt x="2521319" y="738152"/>
                  <a:pt x="2519947" y="739066"/>
                </a:cubicBezTo>
                <a:cubicBezTo>
                  <a:pt x="2518575" y="739981"/>
                  <a:pt x="2517477" y="741490"/>
                  <a:pt x="2516654" y="743594"/>
                </a:cubicBezTo>
                <a:cubicBezTo>
                  <a:pt x="2515831" y="745698"/>
                  <a:pt x="2515190" y="748579"/>
                  <a:pt x="2514733" y="752238"/>
                </a:cubicBezTo>
                <a:cubicBezTo>
                  <a:pt x="2514276" y="755896"/>
                  <a:pt x="2514047" y="760378"/>
                  <a:pt x="2514047" y="765683"/>
                </a:cubicBezTo>
                <a:cubicBezTo>
                  <a:pt x="2514047" y="775745"/>
                  <a:pt x="2514916" y="782925"/>
                  <a:pt x="2516654" y="787224"/>
                </a:cubicBezTo>
                <a:cubicBezTo>
                  <a:pt x="2518392" y="791523"/>
                  <a:pt x="2520999" y="793672"/>
                  <a:pt x="2524475" y="793672"/>
                </a:cubicBezTo>
                <a:lnTo>
                  <a:pt x="2555207" y="793672"/>
                </a:lnTo>
                <a:lnTo>
                  <a:pt x="2555207" y="912272"/>
                </a:lnTo>
                <a:lnTo>
                  <a:pt x="2273619" y="181175"/>
                </a:lnTo>
                <a:lnTo>
                  <a:pt x="2272386" y="181175"/>
                </a:lnTo>
                <a:lnTo>
                  <a:pt x="2272386" y="1570184"/>
                </a:lnTo>
                <a:cubicBezTo>
                  <a:pt x="2272386" y="1576757"/>
                  <a:pt x="2270695" y="1582508"/>
                  <a:pt x="2267312" y="1587438"/>
                </a:cubicBezTo>
                <a:cubicBezTo>
                  <a:pt x="2263929" y="1592368"/>
                  <a:pt x="2258004" y="1596271"/>
                  <a:pt x="2249537" y="1599147"/>
                </a:cubicBezTo>
                <a:cubicBezTo>
                  <a:pt x="2241070" y="1602023"/>
                  <a:pt x="2230068" y="1604488"/>
                  <a:pt x="2216530" y="1606542"/>
                </a:cubicBezTo>
                <a:cubicBezTo>
                  <a:pt x="2202992" y="1608596"/>
                  <a:pt x="2185644" y="1609623"/>
                  <a:pt x="2164486" y="1609623"/>
                </a:cubicBezTo>
                <a:cubicBezTo>
                  <a:pt x="2144176" y="1609623"/>
                  <a:pt x="2127252" y="1608596"/>
                  <a:pt x="2113714" y="1606542"/>
                </a:cubicBezTo>
                <a:cubicBezTo>
                  <a:pt x="2100176" y="1604488"/>
                  <a:pt x="2089385" y="1602023"/>
                  <a:pt x="2081342" y="1599147"/>
                </a:cubicBezTo>
                <a:cubicBezTo>
                  <a:pt x="2073298" y="1596271"/>
                  <a:pt x="2067797" y="1592368"/>
                  <a:pt x="2064838" y="1587438"/>
                </a:cubicBezTo>
                <a:cubicBezTo>
                  <a:pt x="2061879" y="1582508"/>
                  <a:pt x="2060399" y="1576757"/>
                  <a:pt x="2060399" y="1570184"/>
                </a:cubicBezTo>
                <a:lnTo>
                  <a:pt x="2060399" y="103529"/>
                </a:lnTo>
                <a:cubicBezTo>
                  <a:pt x="2060399" y="69019"/>
                  <a:pt x="2069576" y="44369"/>
                  <a:pt x="2087928" y="29580"/>
                </a:cubicBezTo>
                <a:cubicBezTo>
                  <a:pt x="2106280" y="14790"/>
                  <a:pt x="2126722" y="7395"/>
                  <a:pt x="2149253" y="7395"/>
                </a:cubicBezTo>
                <a:close/>
                <a:moveTo>
                  <a:pt x="41904" y="7395"/>
                </a:moveTo>
                <a:lnTo>
                  <a:pt x="1151139" y="7395"/>
                </a:lnTo>
                <a:cubicBezTo>
                  <a:pt x="1157712" y="7395"/>
                  <a:pt x="1163669" y="9038"/>
                  <a:pt x="1169010" y="12325"/>
                </a:cubicBezTo>
                <a:cubicBezTo>
                  <a:pt x="1174350" y="15611"/>
                  <a:pt x="1178869" y="20952"/>
                  <a:pt x="1182567" y="28347"/>
                </a:cubicBezTo>
                <a:cubicBezTo>
                  <a:pt x="1186264" y="35742"/>
                  <a:pt x="1188935" y="45397"/>
                  <a:pt x="1190578" y="57310"/>
                </a:cubicBezTo>
                <a:cubicBezTo>
                  <a:pt x="1192221" y="69224"/>
                  <a:pt x="1193043" y="82987"/>
                  <a:pt x="1193043" y="98599"/>
                </a:cubicBezTo>
                <a:cubicBezTo>
                  <a:pt x="1193043" y="114210"/>
                  <a:pt x="1192221" y="127767"/>
                  <a:pt x="1190578" y="139271"/>
                </a:cubicBezTo>
                <a:cubicBezTo>
                  <a:pt x="1188935" y="150774"/>
                  <a:pt x="1186264" y="160017"/>
                  <a:pt x="1182567" y="167001"/>
                </a:cubicBezTo>
                <a:cubicBezTo>
                  <a:pt x="1178869" y="173985"/>
                  <a:pt x="1174350" y="179121"/>
                  <a:pt x="1169010" y="182407"/>
                </a:cubicBezTo>
                <a:cubicBezTo>
                  <a:pt x="1163669" y="185694"/>
                  <a:pt x="1157712" y="187337"/>
                  <a:pt x="1151139" y="187337"/>
                </a:cubicBezTo>
                <a:lnTo>
                  <a:pt x="702515" y="187337"/>
                </a:lnTo>
                <a:lnTo>
                  <a:pt x="702515" y="1570184"/>
                </a:lnTo>
                <a:cubicBezTo>
                  <a:pt x="702515" y="1576757"/>
                  <a:pt x="700871" y="1582508"/>
                  <a:pt x="697585" y="1587438"/>
                </a:cubicBezTo>
                <a:cubicBezTo>
                  <a:pt x="694298" y="1592368"/>
                  <a:pt x="688547" y="1596271"/>
                  <a:pt x="680330" y="1599147"/>
                </a:cubicBezTo>
                <a:cubicBezTo>
                  <a:pt x="672114" y="1602023"/>
                  <a:pt x="661227" y="1604488"/>
                  <a:pt x="647669" y="1606542"/>
                </a:cubicBezTo>
                <a:cubicBezTo>
                  <a:pt x="634112" y="1608596"/>
                  <a:pt x="617063" y="1609623"/>
                  <a:pt x="596521" y="1609623"/>
                </a:cubicBezTo>
                <a:cubicBezTo>
                  <a:pt x="576802" y="1609623"/>
                  <a:pt x="559958" y="1608596"/>
                  <a:pt x="545989" y="1606542"/>
                </a:cubicBezTo>
                <a:cubicBezTo>
                  <a:pt x="532021" y="1604488"/>
                  <a:pt x="520929" y="1602023"/>
                  <a:pt x="512712" y="1599147"/>
                </a:cubicBezTo>
                <a:cubicBezTo>
                  <a:pt x="504496" y="1596271"/>
                  <a:pt x="498744" y="1592368"/>
                  <a:pt x="495458" y="1587438"/>
                </a:cubicBezTo>
                <a:cubicBezTo>
                  <a:pt x="492171" y="1582508"/>
                  <a:pt x="490528" y="1576757"/>
                  <a:pt x="490528" y="1570184"/>
                </a:cubicBezTo>
                <a:lnTo>
                  <a:pt x="490528" y="1001598"/>
                </a:lnTo>
                <a:lnTo>
                  <a:pt x="498614" y="1000023"/>
                </a:lnTo>
                <a:cubicBezTo>
                  <a:pt x="501267" y="999108"/>
                  <a:pt x="503142" y="997965"/>
                  <a:pt x="504240" y="996593"/>
                </a:cubicBezTo>
                <a:cubicBezTo>
                  <a:pt x="505337" y="995221"/>
                  <a:pt x="505886" y="993620"/>
                  <a:pt x="505886" y="991791"/>
                </a:cubicBezTo>
                <a:lnTo>
                  <a:pt x="505886" y="829070"/>
                </a:lnTo>
                <a:cubicBezTo>
                  <a:pt x="515582" y="816814"/>
                  <a:pt x="524911" y="807484"/>
                  <a:pt x="533875" y="801081"/>
                </a:cubicBezTo>
                <a:cubicBezTo>
                  <a:pt x="542839" y="794679"/>
                  <a:pt x="551711" y="791477"/>
                  <a:pt x="560492" y="791477"/>
                </a:cubicBezTo>
                <a:cubicBezTo>
                  <a:pt x="567444" y="791477"/>
                  <a:pt x="573526" y="792803"/>
                  <a:pt x="578740" y="795456"/>
                </a:cubicBezTo>
                <a:cubicBezTo>
                  <a:pt x="583954" y="798109"/>
                  <a:pt x="588207" y="801859"/>
                  <a:pt x="591500" y="806707"/>
                </a:cubicBezTo>
                <a:cubicBezTo>
                  <a:pt x="594792" y="811554"/>
                  <a:pt x="597308" y="817362"/>
                  <a:pt x="599046" y="824131"/>
                </a:cubicBezTo>
                <a:cubicBezTo>
                  <a:pt x="600783" y="830900"/>
                  <a:pt x="601652" y="840229"/>
                  <a:pt x="601652" y="852120"/>
                </a:cubicBezTo>
                <a:lnTo>
                  <a:pt x="601652" y="991791"/>
                </a:lnTo>
                <a:cubicBezTo>
                  <a:pt x="601652" y="993620"/>
                  <a:pt x="602201" y="995221"/>
                  <a:pt x="603299" y="996593"/>
                </a:cubicBezTo>
                <a:cubicBezTo>
                  <a:pt x="604396" y="997965"/>
                  <a:pt x="606226" y="999108"/>
                  <a:pt x="608787" y="1000023"/>
                </a:cubicBezTo>
                <a:cubicBezTo>
                  <a:pt x="611348" y="1000937"/>
                  <a:pt x="614869" y="1001623"/>
                  <a:pt x="619351" y="1002081"/>
                </a:cubicBezTo>
                <a:cubicBezTo>
                  <a:pt x="623833" y="1002538"/>
                  <a:pt x="629459" y="1002767"/>
                  <a:pt x="636227" y="1002767"/>
                </a:cubicBezTo>
                <a:cubicBezTo>
                  <a:pt x="642813" y="1002767"/>
                  <a:pt x="648346" y="1002538"/>
                  <a:pt x="652828" y="1002081"/>
                </a:cubicBezTo>
                <a:cubicBezTo>
                  <a:pt x="657310" y="1001623"/>
                  <a:pt x="660832" y="1000937"/>
                  <a:pt x="663393" y="1000023"/>
                </a:cubicBezTo>
                <a:cubicBezTo>
                  <a:pt x="665954" y="999108"/>
                  <a:pt x="667783" y="997965"/>
                  <a:pt x="668881" y="996593"/>
                </a:cubicBezTo>
                <a:cubicBezTo>
                  <a:pt x="669978" y="995221"/>
                  <a:pt x="670527" y="993620"/>
                  <a:pt x="670527" y="991791"/>
                </a:cubicBezTo>
                <a:lnTo>
                  <a:pt x="670527" y="841693"/>
                </a:lnTo>
                <a:cubicBezTo>
                  <a:pt x="670527" y="823582"/>
                  <a:pt x="668972" y="808170"/>
                  <a:pt x="665862" y="795456"/>
                </a:cubicBezTo>
                <a:cubicBezTo>
                  <a:pt x="662752" y="782742"/>
                  <a:pt x="657676" y="771629"/>
                  <a:pt x="650633" y="762116"/>
                </a:cubicBezTo>
                <a:cubicBezTo>
                  <a:pt x="643590" y="752604"/>
                  <a:pt x="634352" y="745103"/>
                  <a:pt x="622918" y="739615"/>
                </a:cubicBezTo>
                <a:cubicBezTo>
                  <a:pt x="611485" y="734127"/>
                  <a:pt x="597445" y="731383"/>
                  <a:pt x="580798" y="731383"/>
                </a:cubicBezTo>
                <a:cubicBezTo>
                  <a:pt x="567444" y="731383"/>
                  <a:pt x="554592" y="734264"/>
                  <a:pt x="542244" y="740027"/>
                </a:cubicBezTo>
                <a:cubicBezTo>
                  <a:pt x="529896" y="745789"/>
                  <a:pt x="517777" y="754524"/>
                  <a:pt x="505886" y="766232"/>
                </a:cubicBezTo>
                <a:lnTo>
                  <a:pt x="505886" y="630952"/>
                </a:lnTo>
                <a:cubicBezTo>
                  <a:pt x="505886" y="629123"/>
                  <a:pt x="505337" y="627476"/>
                  <a:pt x="504240" y="626013"/>
                </a:cubicBezTo>
                <a:cubicBezTo>
                  <a:pt x="503142" y="624549"/>
                  <a:pt x="501267" y="623315"/>
                  <a:pt x="498614" y="622308"/>
                </a:cubicBezTo>
                <a:lnTo>
                  <a:pt x="490528" y="620523"/>
                </a:lnTo>
                <a:lnTo>
                  <a:pt x="490528" y="187337"/>
                </a:lnTo>
                <a:lnTo>
                  <a:pt x="41904" y="187337"/>
                </a:lnTo>
                <a:cubicBezTo>
                  <a:pt x="35331" y="187337"/>
                  <a:pt x="29374" y="185694"/>
                  <a:pt x="24033" y="182407"/>
                </a:cubicBezTo>
                <a:cubicBezTo>
                  <a:pt x="18692" y="179121"/>
                  <a:pt x="14379" y="173985"/>
                  <a:pt x="11092" y="167001"/>
                </a:cubicBezTo>
                <a:cubicBezTo>
                  <a:pt x="7805" y="160017"/>
                  <a:pt x="5135" y="150774"/>
                  <a:pt x="3081" y="139271"/>
                </a:cubicBezTo>
                <a:cubicBezTo>
                  <a:pt x="1027" y="127767"/>
                  <a:pt x="0" y="114210"/>
                  <a:pt x="0" y="98599"/>
                </a:cubicBezTo>
                <a:cubicBezTo>
                  <a:pt x="0" y="82987"/>
                  <a:pt x="1027" y="69224"/>
                  <a:pt x="3081" y="57310"/>
                </a:cubicBezTo>
                <a:cubicBezTo>
                  <a:pt x="5135" y="45397"/>
                  <a:pt x="7805" y="35742"/>
                  <a:pt x="11092" y="28347"/>
                </a:cubicBezTo>
                <a:cubicBezTo>
                  <a:pt x="14379" y="20952"/>
                  <a:pt x="18692" y="15611"/>
                  <a:pt x="24033" y="12325"/>
                </a:cubicBezTo>
                <a:cubicBezTo>
                  <a:pt x="29374" y="9038"/>
                  <a:pt x="35331" y="7395"/>
                  <a:pt x="41904" y="7395"/>
                </a:cubicBezTo>
                <a:close/>
                <a:moveTo>
                  <a:pt x="1528218" y="0"/>
                </a:moveTo>
                <a:cubicBezTo>
                  <a:pt x="1548759" y="0"/>
                  <a:pt x="1565809" y="1027"/>
                  <a:pt x="1579366" y="3081"/>
                </a:cubicBezTo>
                <a:cubicBezTo>
                  <a:pt x="1592923" y="5135"/>
                  <a:pt x="1603810" y="7600"/>
                  <a:pt x="1612027" y="10476"/>
                </a:cubicBezTo>
                <a:cubicBezTo>
                  <a:pt x="1620243" y="13352"/>
                  <a:pt x="1625995" y="17255"/>
                  <a:pt x="1629282" y="22185"/>
                </a:cubicBezTo>
                <a:cubicBezTo>
                  <a:pt x="1632568" y="27115"/>
                  <a:pt x="1634212" y="32866"/>
                  <a:pt x="1634212" y="39439"/>
                </a:cubicBezTo>
                <a:lnTo>
                  <a:pt x="1634212" y="827117"/>
                </a:lnTo>
                <a:lnTo>
                  <a:pt x="1620311" y="845809"/>
                </a:lnTo>
                <a:lnTo>
                  <a:pt x="1620311" y="630952"/>
                </a:lnTo>
                <a:cubicBezTo>
                  <a:pt x="1620311" y="629123"/>
                  <a:pt x="1619762" y="627476"/>
                  <a:pt x="1618665" y="626013"/>
                </a:cubicBezTo>
                <a:cubicBezTo>
                  <a:pt x="1617567" y="624549"/>
                  <a:pt x="1615692" y="623315"/>
                  <a:pt x="1613039" y="622308"/>
                </a:cubicBezTo>
                <a:cubicBezTo>
                  <a:pt x="1610387" y="621302"/>
                  <a:pt x="1606865" y="620525"/>
                  <a:pt x="1602475" y="619976"/>
                </a:cubicBezTo>
                <a:cubicBezTo>
                  <a:pt x="1598085" y="619427"/>
                  <a:pt x="1592505" y="619153"/>
                  <a:pt x="1585737" y="619153"/>
                </a:cubicBezTo>
                <a:cubicBezTo>
                  <a:pt x="1578968" y="619153"/>
                  <a:pt x="1573388" y="619427"/>
                  <a:pt x="1568998" y="619976"/>
                </a:cubicBezTo>
                <a:cubicBezTo>
                  <a:pt x="1564608" y="620525"/>
                  <a:pt x="1561086" y="621302"/>
                  <a:pt x="1558434" y="622308"/>
                </a:cubicBezTo>
                <a:cubicBezTo>
                  <a:pt x="1555781" y="623315"/>
                  <a:pt x="1553906" y="624549"/>
                  <a:pt x="1552808" y="626013"/>
                </a:cubicBezTo>
                <a:cubicBezTo>
                  <a:pt x="1551711" y="627476"/>
                  <a:pt x="1551162" y="629123"/>
                  <a:pt x="1551162" y="630952"/>
                </a:cubicBezTo>
                <a:lnTo>
                  <a:pt x="1551162" y="991791"/>
                </a:lnTo>
                <a:cubicBezTo>
                  <a:pt x="1551162" y="993620"/>
                  <a:pt x="1551711" y="995221"/>
                  <a:pt x="1552808" y="996593"/>
                </a:cubicBezTo>
                <a:cubicBezTo>
                  <a:pt x="1553906" y="997965"/>
                  <a:pt x="1555781" y="999108"/>
                  <a:pt x="1558434" y="1000023"/>
                </a:cubicBezTo>
                <a:cubicBezTo>
                  <a:pt x="1561086" y="1000937"/>
                  <a:pt x="1564608" y="1001623"/>
                  <a:pt x="1568998" y="1002081"/>
                </a:cubicBezTo>
                <a:cubicBezTo>
                  <a:pt x="1573388" y="1002538"/>
                  <a:pt x="1578968" y="1002767"/>
                  <a:pt x="1585737" y="1002767"/>
                </a:cubicBezTo>
                <a:cubicBezTo>
                  <a:pt x="1592505" y="1002767"/>
                  <a:pt x="1598085" y="1002538"/>
                  <a:pt x="1602475" y="1002081"/>
                </a:cubicBezTo>
                <a:cubicBezTo>
                  <a:pt x="1606865" y="1001623"/>
                  <a:pt x="1610387" y="1000937"/>
                  <a:pt x="1613039" y="1000023"/>
                </a:cubicBezTo>
                <a:cubicBezTo>
                  <a:pt x="1615692" y="999108"/>
                  <a:pt x="1617567" y="997965"/>
                  <a:pt x="1618665" y="996593"/>
                </a:cubicBezTo>
                <a:cubicBezTo>
                  <a:pt x="1619762" y="995221"/>
                  <a:pt x="1620311" y="993620"/>
                  <a:pt x="1620311" y="991791"/>
                </a:cubicBezTo>
                <a:lnTo>
                  <a:pt x="1620311" y="862273"/>
                </a:lnTo>
                <a:lnTo>
                  <a:pt x="1634212" y="884270"/>
                </a:lnTo>
                <a:lnTo>
                  <a:pt x="1634212" y="1570184"/>
                </a:lnTo>
                <a:cubicBezTo>
                  <a:pt x="1634212" y="1576757"/>
                  <a:pt x="1632568" y="1582508"/>
                  <a:pt x="1629282" y="1587438"/>
                </a:cubicBezTo>
                <a:cubicBezTo>
                  <a:pt x="1625995" y="1592368"/>
                  <a:pt x="1620243" y="1596271"/>
                  <a:pt x="1612027" y="1599147"/>
                </a:cubicBezTo>
                <a:cubicBezTo>
                  <a:pt x="1603810" y="1602023"/>
                  <a:pt x="1592923" y="1604488"/>
                  <a:pt x="1579366" y="1606542"/>
                </a:cubicBezTo>
                <a:cubicBezTo>
                  <a:pt x="1565809" y="1608596"/>
                  <a:pt x="1548759" y="1609623"/>
                  <a:pt x="1528218" y="1609623"/>
                </a:cubicBezTo>
                <a:cubicBezTo>
                  <a:pt x="1508498" y="1609623"/>
                  <a:pt x="1491654" y="1608596"/>
                  <a:pt x="1477686" y="1606542"/>
                </a:cubicBezTo>
                <a:cubicBezTo>
                  <a:pt x="1463718" y="1604488"/>
                  <a:pt x="1452626" y="1602023"/>
                  <a:pt x="1444409" y="1599147"/>
                </a:cubicBezTo>
                <a:cubicBezTo>
                  <a:pt x="1436193" y="1596271"/>
                  <a:pt x="1430441" y="1592368"/>
                  <a:pt x="1427154" y="1587438"/>
                </a:cubicBezTo>
                <a:cubicBezTo>
                  <a:pt x="1423868" y="1582508"/>
                  <a:pt x="1422224" y="1576757"/>
                  <a:pt x="1422224" y="1570184"/>
                </a:cubicBezTo>
                <a:lnTo>
                  <a:pt x="1422224" y="39439"/>
                </a:lnTo>
                <a:cubicBezTo>
                  <a:pt x="1422224" y="32866"/>
                  <a:pt x="1424073" y="27115"/>
                  <a:pt x="1427771" y="22185"/>
                </a:cubicBezTo>
                <a:cubicBezTo>
                  <a:pt x="1431468" y="17255"/>
                  <a:pt x="1437630" y="13352"/>
                  <a:pt x="1446258" y="10476"/>
                </a:cubicBezTo>
                <a:cubicBezTo>
                  <a:pt x="1454885" y="7600"/>
                  <a:pt x="1465978" y="5135"/>
                  <a:pt x="1479535" y="3081"/>
                </a:cubicBezTo>
                <a:cubicBezTo>
                  <a:pt x="1493092" y="1027"/>
                  <a:pt x="1509320" y="0"/>
                  <a:pt x="1528218" y="0"/>
                </a:cubicBezTo>
                <a:close/>
              </a:path>
            </a:pathLst>
          </a:custGeom>
          <a:solidFill>
            <a:srgbClr val="BAD04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1592263" y="4583113"/>
            <a:ext cx="9313862" cy="1423987"/>
            <a:chOff x="963478" y="1981171"/>
            <a:chExt cx="9713901" cy="2301193"/>
          </a:xfrm>
        </p:grpSpPr>
        <p:sp>
          <p:nvSpPr>
            <p:cNvPr id="31" name="标题 1"/>
            <p:cNvSpPr txBox="1">
              <a:spLocks/>
            </p:cNvSpPr>
            <p:nvPr/>
          </p:nvSpPr>
          <p:spPr>
            <a:xfrm>
              <a:off x="963478" y="2137662"/>
              <a:ext cx="6811486" cy="2144702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  <a:defRPr/>
              </a:pPr>
              <a:endPara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129046" y="4166920"/>
              <a:ext cx="954833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129046" y="1981171"/>
              <a:ext cx="184277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4711948" y="1981171"/>
              <a:ext cx="591741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/>
            <p:cNvSpPr txBox="1"/>
            <p:nvPr/>
          </p:nvSpPr>
          <p:spPr>
            <a:xfrm>
              <a:off x="1129046" y="2060699"/>
              <a:ext cx="9399321" cy="6747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要结合学习计划和学习任务，并考虑自己的实际情况，合理安排时间</a:t>
              </a:r>
              <a:endParaRPr lang="en-US" altLang="zh-CN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589360" y="3325458"/>
              <a:ext cx="6645918" cy="5464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精神状态、学习习惯、爱好兴趣、难易程度等等多种因素综合考虑</a:t>
              </a:r>
              <a:endPara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1755" name="组合 38"/>
            <p:cNvGrpSpPr>
              <a:grpSpLocks/>
            </p:cNvGrpSpPr>
            <p:nvPr/>
          </p:nvGrpSpPr>
          <p:grpSpPr bwMode="auto">
            <a:xfrm>
              <a:off x="1129847" y="2847935"/>
              <a:ext cx="9537220" cy="362661"/>
              <a:chOff x="1129847" y="2847935"/>
              <a:chExt cx="9537220" cy="362661"/>
            </a:xfrm>
          </p:grpSpPr>
          <p:sp>
            <p:nvSpPr>
              <p:cNvPr id="40" name="矩形 39"/>
              <p:cNvSpPr/>
              <p:nvPr/>
            </p:nvSpPr>
            <p:spPr>
              <a:xfrm rot="5400000">
                <a:off x="5717383" y="-1740049"/>
                <a:ext cx="361725" cy="9538399"/>
              </a:xfrm>
              <a:prstGeom prst="rect">
                <a:avLst/>
              </a:prstGeom>
              <a:solidFill>
                <a:srgbClr val="BAD047"/>
              </a:solidFill>
              <a:ln w="2857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700"/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 rot="5400000">
                <a:off x="10459100" y="3130485"/>
                <a:ext cx="138533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rot="5400000">
                <a:off x="10242206" y="3130485"/>
                <a:ext cx="138533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rot="5400000">
                <a:off x="9977850" y="3080459"/>
                <a:ext cx="233455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rot="5400000">
                <a:off x="9808416" y="3130485"/>
                <a:ext cx="138533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rot="5400000">
                <a:off x="9593177" y="3130485"/>
                <a:ext cx="138533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rot="5400000">
                <a:off x="9328821" y="3080459"/>
                <a:ext cx="233455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rot="5400000">
                <a:off x="9159388" y="3130485"/>
                <a:ext cx="138533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rot="5400000">
                <a:off x="8942493" y="3130485"/>
                <a:ext cx="138533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rot="5400000">
                <a:off x="8678138" y="3080459"/>
                <a:ext cx="233455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rot="5400000">
                <a:off x="8508703" y="3130485"/>
                <a:ext cx="138533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rot="5400000">
                <a:off x="8293464" y="3130485"/>
                <a:ext cx="138533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rot="5400000">
                <a:off x="8029109" y="3080459"/>
                <a:ext cx="233455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 rot="5400000">
                <a:off x="7859675" y="3130485"/>
                <a:ext cx="138533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42863" y="0"/>
            <a:ext cx="12192000" cy="685800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椭圆 25"/>
          <p:cNvSpPr>
            <a:spLocks noChangeArrowheads="1"/>
          </p:cNvSpPr>
          <p:nvPr/>
        </p:nvSpPr>
        <p:spPr bwMode="auto">
          <a:xfrm>
            <a:off x="1979613" y="2271713"/>
            <a:ext cx="2235200" cy="2338387"/>
          </a:xfrm>
          <a:prstGeom prst="ellipse">
            <a:avLst/>
          </a:prstGeom>
          <a:noFill/>
          <a:ln w="12700">
            <a:solidFill>
              <a:srgbClr val="83B40D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幼圆" panose="02010509060101010101" pitchFamily="49" charset="-122"/>
              </a:rPr>
              <a:t>怎样才能珍惜时间</a:t>
            </a:r>
          </a:p>
        </p:txBody>
      </p:sp>
      <p:cxnSp>
        <p:nvCxnSpPr>
          <p:cNvPr id="32771" name="直接连接符 26"/>
          <p:cNvCxnSpPr>
            <a:cxnSpLocks noChangeShapeType="1"/>
          </p:cNvCxnSpPr>
          <p:nvPr/>
        </p:nvCxnSpPr>
        <p:spPr bwMode="auto">
          <a:xfrm>
            <a:off x="4660900" y="3451225"/>
            <a:ext cx="4689475" cy="0"/>
          </a:xfrm>
          <a:prstGeom prst="line">
            <a:avLst/>
          </a:prstGeom>
          <a:noFill/>
          <a:ln w="12700">
            <a:solidFill>
              <a:srgbClr val="C2F24E"/>
            </a:solidFill>
            <a:round/>
            <a:headEnd/>
            <a:tailEnd/>
          </a:ln>
        </p:spPr>
      </p:cxnSp>
      <p:sp>
        <p:nvSpPr>
          <p:cNvPr id="32772" name="椭圆 27"/>
          <p:cNvSpPr>
            <a:spLocks noChangeArrowheads="1"/>
          </p:cNvSpPr>
          <p:nvPr/>
        </p:nvSpPr>
        <p:spPr bwMode="auto">
          <a:xfrm>
            <a:off x="3813175" y="3019425"/>
            <a:ext cx="871538" cy="911225"/>
          </a:xfrm>
          <a:prstGeom prst="ellipse">
            <a:avLst/>
          </a:prstGeom>
          <a:solidFill>
            <a:srgbClr val="92D050"/>
          </a:solidFill>
          <a:ln w="2857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en-US">
              <a:solidFill>
                <a:srgbClr val="FFFFFF"/>
              </a:solidFill>
              <a:ea typeface="幼圆" pitchFamily="49" charset="-122"/>
            </a:endParaRPr>
          </a:p>
        </p:txBody>
      </p:sp>
      <p:grpSp>
        <p:nvGrpSpPr>
          <p:cNvPr id="32773" name="组合 28"/>
          <p:cNvGrpSpPr>
            <a:grpSpLocks/>
          </p:cNvGrpSpPr>
          <p:nvPr/>
        </p:nvGrpSpPr>
        <p:grpSpPr bwMode="auto">
          <a:xfrm>
            <a:off x="5229225" y="2281238"/>
            <a:ext cx="254000" cy="1169987"/>
            <a:chOff x="0" y="0"/>
            <a:chExt cx="254062" cy="1117600"/>
          </a:xfrm>
        </p:grpSpPr>
        <p:cxnSp>
          <p:nvCxnSpPr>
            <p:cNvPr id="32792" name="直接连接符 44"/>
            <p:cNvCxnSpPr>
              <a:cxnSpLocks noChangeShapeType="1"/>
            </p:cNvCxnSpPr>
            <p:nvPr/>
          </p:nvCxnSpPr>
          <p:spPr bwMode="auto">
            <a:xfrm flipV="1">
              <a:off x="127031" y="0"/>
              <a:ext cx="0" cy="1117600"/>
            </a:xfrm>
            <a:prstGeom prst="line">
              <a:avLst/>
            </a:prstGeom>
            <a:noFill/>
            <a:ln w="6350">
              <a:solidFill>
                <a:srgbClr val="A0DA1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32793" name="直接连接符 45"/>
            <p:cNvCxnSpPr>
              <a:cxnSpLocks noChangeShapeType="1"/>
            </p:cNvCxnSpPr>
            <p:nvPr/>
          </p:nvCxnSpPr>
          <p:spPr bwMode="auto">
            <a:xfrm>
              <a:off x="0" y="0"/>
              <a:ext cx="254062" cy="0"/>
            </a:xfrm>
            <a:prstGeom prst="line">
              <a:avLst/>
            </a:prstGeom>
            <a:noFill/>
            <a:ln w="6350">
              <a:solidFill>
                <a:srgbClr val="A0DA10"/>
              </a:solidFill>
              <a:prstDash val="lgDash"/>
              <a:round/>
              <a:headEnd/>
              <a:tailEnd/>
            </a:ln>
          </p:spPr>
        </p:cxnSp>
      </p:grpSp>
      <p:sp>
        <p:nvSpPr>
          <p:cNvPr id="9" name="文本框 29"/>
          <p:cNvSpPr txBox="1">
            <a:spLocks noChangeArrowheads="1"/>
          </p:cNvSpPr>
          <p:nvPr/>
        </p:nvSpPr>
        <p:spPr bwMode="auto">
          <a:xfrm>
            <a:off x="4113213" y="1368425"/>
            <a:ext cx="2359025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珍惜时间就是要珍惜每一天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5" name="椭圆 30"/>
          <p:cNvSpPr>
            <a:spLocks noChangeArrowheads="1"/>
          </p:cNvSpPr>
          <p:nvPr/>
        </p:nvSpPr>
        <p:spPr bwMode="auto">
          <a:xfrm>
            <a:off x="5145088" y="3252788"/>
            <a:ext cx="425450" cy="444500"/>
          </a:xfrm>
          <a:prstGeom prst="ellipse">
            <a:avLst/>
          </a:prstGeom>
          <a:solidFill>
            <a:srgbClr val="BAD047"/>
          </a:solidFill>
          <a:ln w="2857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幼圆" pitchFamily="49" charset="-122"/>
            </a:endParaRPr>
          </a:p>
        </p:txBody>
      </p:sp>
      <p:cxnSp>
        <p:nvCxnSpPr>
          <p:cNvPr id="32776" name="直接连接符 31"/>
          <p:cNvCxnSpPr>
            <a:cxnSpLocks noChangeShapeType="1"/>
          </p:cNvCxnSpPr>
          <p:nvPr/>
        </p:nvCxnSpPr>
        <p:spPr bwMode="auto">
          <a:xfrm flipH="1">
            <a:off x="5483225" y="3509963"/>
            <a:ext cx="944563" cy="1111250"/>
          </a:xfrm>
          <a:prstGeom prst="line">
            <a:avLst/>
          </a:prstGeom>
          <a:noFill/>
          <a:ln w="6350">
            <a:solidFill>
              <a:srgbClr val="A0DA10"/>
            </a:solidFill>
            <a:prstDash val="lgDash"/>
            <a:round/>
            <a:headEnd/>
            <a:tailEnd/>
          </a:ln>
        </p:spPr>
      </p:cxnSp>
      <p:cxnSp>
        <p:nvCxnSpPr>
          <p:cNvPr id="32777" name="直接连接符 32"/>
          <p:cNvCxnSpPr>
            <a:cxnSpLocks noChangeShapeType="1"/>
          </p:cNvCxnSpPr>
          <p:nvPr/>
        </p:nvCxnSpPr>
        <p:spPr bwMode="auto">
          <a:xfrm flipH="1" flipV="1">
            <a:off x="5322888" y="4630738"/>
            <a:ext cx="295275" cy="3175"/>
          </a:xfrm>
          <a:prstGeom prst="line">
            <a:avLst/>
          </a:prstGeom>
          <a:noFill/>
          <a:ln w="6350">
            <a:solidFill>
              <a:srgbClr val="A0DA10"/>
            </a:solidFill>
            <a:prstDash val="lgDash"/>
            <a:round/>
            <a:headEnd/>
            <a:tailEnd/>
          </a:ln>
        </p:spPr>
      </p:cxnSp>
      <p:sp>
        <p:nvSpPr>
          <p:cNvPr id="32778" name="椭圆 33"/>
          <p:cNvSpPr>
            <a:spLocks noChangeArrowheads="1"/>
          </p:cNvSpPr>
          <p:nvPr/>
        </p:nvSpPr>
        <p:spPr bwMode="auto">
          <a:xfrm>
            <a:off x="6100763" y="3081338"/>
            <a:ext cx="750887" cy="787400"/>
          </a:xfrm>
          <a:prstGeom prst="ellipse">
            <a:avLst/>
          </a:prstGeom>
          <a:solidFill>
            <a:srgbClr val="92D050"/>
          </a:solidFill>
          <a:ln w="2857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en-US">
              <a:solidFill>
                <a:srgbClr val="FFFFFF"/>
              </a:solidFill>
              <a:ea typeface="幼圆" pitchFamily="49" charset="-122"/>
            </a:endParaRPr>
          </a:p>
        </p:txBody>
      </p:sp>
      <p:cxnSp>
        <p:nvCxnSpPr>
          <p:cNvPr id="32779" name="直接连接符 34"/>
          <p:cNvCxnSpPr>
            <a:cxnSpLocks noChangeShapeType="1"/>
          </p:cNvCxnSpPr>
          <p:nvPr/>
        </p:nvCxnSpPr>
        <p:spPr bwMode="auto">
          <a:xfrm flipH="1">
            <a:off x="7685088" y="3470275"/>
            <a:ext cx="812800" cy="1130300"/>
          </a:xfrm>
          <a:prstGeom prst="line">
            <a:avLst/>
          </a:prstGeom>
          <a:noFill/>
          <a:ln w="6350">
            <a:solidFill>
              <a:srgbClr val="A0DA10"/>
            </a:solidFill>
            <a:prstDash val="lgDash"/>
            <a:round/>
            <a:headEnd/>
            <a:tailEnd/>
          </a:ln>
        </p:spPr>
      </p:cxnSp>
      <p:cxnSp>
        <p:nvCxnSpPr>
          <p:cNvPr id="32780" name="直接连接符 35"/>
          <p:cNvCxnSpPr>
            <a:cxnSpLocks noChangeShapeType="1"/>
          </p:cNvCxnSpPr>
          <p:nvPr/>
        </p:nvCxnSpPr>
        <p:spPr bwMode="auto">
          <a:xfrm flipH="1" flipV="1">
            <a:off x="7431088" y="4630738"/>
            <a:ext cx="295275" cy="3175"/>
          </a:xfrm>
          <a:prstGeom prst="line">
            <a:avLst/>
          </a:prstGeom>
          <a:noFill/>
          <a:ln w="6350">
            <a:solidFill>
              <a:srgbClr val="A0DA10"/>
            </a:solidFill>
            <a:prstDash val="lgDash"/>
            <a:round/>
            <a:headEnd/>
            <a:tailEnd/>
          </a:ln>
        </p:spPr>
      </p:cxnSp>
      <p:grpSp>
        <p:nvGrpSpPr>
          <p:cNvPr id="32781" name="组合 37"/>
          <p:cNvGrpSpPr>
            <a:grpSpLocks/>
          </p:cNvGrpSpPr>
          <p:nvPr/>
        </p:nvGrpSpPr>
        <p:grpSpPr bwMode="auto">
          <a:xfrm>
            <a:off x="7334250" y="2281238"/>
            <a:ext cx="254000" cy="1169987"/>
            <a:chOff x="0" y="0"/>
            <a:chExt cx="254062" cy="1117600"/>
          </a:xfrm>
        </p:grpSpPr>
        <p:cxnSp>
          <p:nvCxnSpPr>
            <p:cNvPr id="32790" name="直接连接符 42"/>
            <p:cNvCxnSpPr>
              <a:cxnSpLocks noChangeShapeType="1"/>
            </p:cNvCxnSpPr>
            <p:nvPr/>
          </p:nvCxnSpPr>
          <p:spPr bwMode="auto">
            <a:xfrm flipV="1">
              <a:off x="127031" y="0"/>
              <a:ext cx="0" cy="1117600"/>
            </a:xfrm>
            <a:prstGeom prst="line">
              <a:avLst/>
            </a:prstGeom>
            <a:noFill/>
            <a:ln w="6350">
              <a:solidFill>
                <a:srgbClr val="A0DA1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32791" name="直接连接符 43"/>
            <p:cNvCxnSpPr>
              <a:cxnSpLocks noChangeShapeType="1"/>
            </p:cNvCxnSpPr>
            <p:nvPr/>
          </p:nvCxnSpPr>
          <p:spPr bwMode="auto">
            <a:xfrm>
              <a:off x="0" y="0"/>
              <a:ext cx="254062" cy="0"/>
            </a:xfrm>
            <a:prstGeom prst="line">
              <a:avLst/>
            </a:prstGeom>
            <a:noFill/>
            <a:ln w="6350">
              <a:solidFill>
                <a:srgbClr val="A0DA10"/>
              </a:solidFill>
              <a:prstDash val="lgDash"/>
              <a:round/>
              <a:headEnd/>
              <a:tailEnd/>
            </a:ln>
          </p:spPr>
        </p:cxnSp>
      </p:grpSp>
      <p:sp>
        <p:nvSpPr>
          <p:cNvPr id="32782" name="椭圆 38"/>
          <p:cNvSpPr>
            <a:spLocks noChangeArrowheads="1"/>
          </p:cNvSpPr>
          <p:nvPr/>
        </p:nvSpPr>
        <p:spPr bwMode="auto">
          <a:xfrm>
            <a:off x="7248525" y="3252788"/>
            <a:ext cx="425450" cy="444500"/>
          </a:xfrm>
          <a:prstGeom prst="ellipse">
            <a:avLst/>
          </a:prstGeom>
          <a:solidFill>
            <a:srgbClr val="83B40D"/>
          </a:solidFill>
          <a:ln w="2857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幼圆" pitchFamily="49" charset="-122"/>
            </a:endParaRPr>
          </a:p>
        </p:txBody>
      </p:sp>
      <p:sp>
        <p:nvSpPr>
          <p:cNvPr id="20" name="文本框 39"/>
          <p:cNvSpPr txBox="1">
            <a:spLocks noChangeArrowheads="1"/>
          </p:cNvSpPr>
          <p:nvPr/>
        </p:nvSpPr>
        <p:spPr bwMode="auto">
          <a:xfrm>
            <a:off x="6507163" y="1341438"/>
            <a:ext cx="2932112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珍惜时间体现在善于有效利用零星时间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40"/>
          <p:cNvSpPr txBox="1">
            <a:spLocks noChangeArrowheads="1"/>
          </p:cNvSpPr>
          <p:nvPr/>
        </p:nvSpPr>
        <p:spPr bwMode="auto">
          <a:xfrm>
            <a:off x="4244975" y="4560888"/>
            <a:ext cx="21367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珍惜时间体现在合理安排时间上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41"/>
          <p:cNvSpPr txBox="1">
            <a:spLocks noChangeArrowheads="1"/>
          </p:cNvSpPr>
          <p:nvPr/>
        </p:nvSpPr>
        <p:spPr bwMode="auto">
          <a:xfrm>
            <a:off x="7218363" y="3849688"/>
            <a:ext cx="352742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生命</a:t>
            </a:r>
            <a:endParaRPr lang="en-US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珍惜时间</a:t>
            </a:r>
            <a:endParaRPr lang="en-US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珍爱生命</a:t>
            </a:r>
            <a:endParaRPr lang="en-US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86" name="椭圆 33"/>
          <p:cNvSpPr>
            <a:spLocks noChangeArrowheads="1"/>
          </p:cNvSpPr>
          <p:nvPr/>
        </p:nvSpPr>
        <p:spPr bwMode="auto">
          <a:xfrm>
            <a:off x="8231188" y="2989263"/>
            <a:ext cx="750887" cy="787400"/>
          </a:xfrm>
          <a:prstGeom prst="ellipse">
            <a:avLst/>
          </a:prstGeom>
          <a:solidFill>
            <a:srgbClr val="92D050"/>
          </a:solidFill>
          <a:ln w="2857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en-US">
              <a:solidFill>
                <a:srgbClr val="FFFFFF"/>
              </a:solidFill>
              <a:ea typeface="幼圆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0" y="219075"/>
            <a:ext cx="668338" cy="4635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984250" y="219075"/>
            <a:ext cx="510381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珍惜时间，合理安排学习时间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68338" y="5635625"/>
            <a:ext cx="1115060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制定自己的时间安排表，可以是一学期的、一年的或者每天的也可以是针对某个事情的，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圆角矩形 60"/>
          <p:cNvSpPr/>
          <p:nvPr/>
        </p:nvSpPr>
        <p:spPr>
          <a:xfrm>
            <a:off x="-571500" y="0"/>
            <a:ext cx="13430250" cy="4762500"/>
          </a:xfrm>
          <a:prstGeom prst="roundRect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DB0F5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7" name="矩形 6"/>
          <p:cNvSpPr/>
          <p:nvPr/>
        </p:nvSpPr>
        <p:spPr>
          <a:xfrm>
            <a:off x="55563" y="80963"/>
            <a:ext cx="12090400" cy="6759575"/>
          </a:xfrm>
          <a:prstGeom prst="rect">
            <a:avLst/>
          </a:prstGeom>
          <a:noFill/>
          <a:ln w="177800">
            <a:solidFill>
              <a:srgbClr val="DB0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9" name="TextBox 8"/>
          <p:cNvSpPr txBox="1"/>
          <p:nvPr/>
        </p:nvSpPr>
        <p:spPr>
          <a:xfrm>
            <a:off x="7239000" y="1333500"/>
            <a:ext cx="5143500" cy="542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93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授课：思品教研组 叶 平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-95250" y="6286500"/>
            <a:ext cx="12477750" cy="66675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B0F5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1" name="矩形 10"/>
          <p:cNvSpPr/>
          <p:nvPr/>
        </p:nvSpPr>
        <p:spPr>
          <a:xfrm>
            <a:off x="7143750" y="6286500"/>
            <a:ext cx="4953000" cy="5032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7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+mn-ea"/>
              </a:rPr>
              <a:t>自主    合作    务实    求新</a:t>
            </a:r>
          </a:p>
        </p:txBody>
      </p:sp>
      <p:cxnSp>
        <p:nvCxnSpPr>
          <p:cNvPr id="17" name="肘形连接符 16"/>
          <p:cNvCxnSpPr/>
          <p:nvPr/>
        </p:nvCxnSpPr>
        <p:spPr>
          <a:xfrm rot="5400000">
            <a:off x="381000" y="2762250"/>
            <a:ext cx="1714500" cy="1714500"/>
          </a:xfrm>
          <a:prstGeom prst="bentConnector3">
            <a:avLst>
              <a:gd name="adj1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肘形连接符 20"/>
          <p:cNvCxnSpPr/>
          <p:nvPr/>
        </p:nvCxnSpPr>
        <p:spPr>
          <a:xfrm>
            <a:off x="3048000" y="2762250"/>
            <a:ext cx="3810000" cy="1619250"/>
          </a:xfrm>
          <a:prstGeom prst="bentConnector3">
            <a:avLst>
              <a:gd name="adj1" fmla="val 2465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540" name="图片 29" descr="bubble_004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88113" y="1238250"/>
            <a:ext cx="8461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 descr="veeqi.com_png_0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38925" y="1268413"/>
            <a:ext cx="566738" cy="762000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7334250" y="2379663"/>
            <a:ext cx="5143500" cy="542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93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成都双流中学实验学校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334250" y="3238500"/>
            <a:ext cx="5143500" cy="542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93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电话：</a:t>
            </a:r>
            <a:r>
              <a:rPr lang="en-US" altLang="zh-CN" sz="293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13550212271</a:t>
            </a:r>
            <a:endParaRPr lang="zh-CN" altLang="en-US" sz="2933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334250" y="4095750"/>
            <a:ext cx="5143500" cy="542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93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微信：</a:t>
            </a:r>
            <a:r>
              <a:rPr lang="en-US" altLang="zh-CN" sz="293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55761841</a:t>
            </a:r>
            <a:r>
              <a:rPr lang="zh-CN" altLang="en-US" sz="293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（一行）</a:t>
            </a:r>
          </a:p>
        </p:txBody>
      </p:sp>
      <p:pic>
        <p:nvPicPr>
          <p:cNvPr id="33805" name="图片 2" descr="图片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953500" y="4762500"/>
            <a:ext cx="2762250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3" name="直接连接符 62"/>
          <p:cNvCxnSpPr>
            <a:stCxn id="29" idx="2"/>
          </p:cNvCxnSpPr>
          <p:nvPr/>
        </p:nvCxnSpPr>
        <p:spPr>
          <a:xfrm rot="5400000">
            <a:off x="5815806" y="3053557"/>
            <a:ext cx="2274887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547" name="图片 67" descr="bubble_004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50" y="2286000"/>
            <a:ext cx="762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8" name="图片 1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7500" y="2438400"/>
            <a:ext cx="5715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9" name="图片 69" descr="bubble_004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50" y="4000500"/>
            <a:ext cx="762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2095500" y="2762250"/>
            <a:ext cx="1714500" cy="2068513"/>
            <a:chOff x="683320" y="717250"/>
            <a:chExt cx="4176041" cy="4385486"/>
          </a:xfrm>
        </p:grpSpPr>
        <p:sp>
          <p:nvSpPr>
            <p:cNvPr id="35" name="椭圆 12"/>
            <p:cNvSpPr/>
            <p:nvPr/>
          </p:nvSpPr>
          <p:spPr>
            <a:xfrm rot="2087610">
              <a:off x="683320" y="1730322"/>
              <a:ext cx="2474691" cy="2769956"/>
            </a:xfrm>
            <a:custGeom>
              <a:avLst/>
              <a:gdLst/>
              <a:ahLst/>
              <a:cxnLst/>
              <a:rect l="l" t="t" r="r" b="b"/>
              <a:pathLst>
                <a:path w="4532669" h="4746399">
                  <a:moveTo>
                    <a:pt x="2520296" y="0"/>
                  </a:moveTo>
                  <a:cubicBezTo>
                    <a:pt x="3343805" y="0"/>
                    <a:pt x="4075065" y="394967"/>
                    <a:pt x="4532669" y="1007541"/>
                  </a:cubicBezTo>
                  <a:cubicBezTo>
                    <a:pt x="4076090" y="478227"/>
                    <a:pt x="3398381" y="144047"/>
                    <a:pt x="2642202" y="144047"/>
                  </a:cubicBezTo>
                  <a:cubicBezTo>
                    <a:pt x="1262492" y="144047"/>
                    <a:pt x="144016" y="1256566"/>
                    <a:pt x="144016" y="2628928"/>
                  </a:cubicBezTo>
                  <a:cubicBezTo>
                    <a:pt x="144016" y="3525963"/>
                    <a:pt x="621884" y="4311981"/>
                    <a:pt x="1339718" y="4746399"/>
                  </a:cubicBezTo>
                  <a:cubicBezTo>
                    <a:pt x="542520" y="4323888"/>
                    <a:pt x="0" y="3485448"/>
                    <a:pt x="0" y="2520296"/>
                  </a:cubicBezTo>
                  <a:cubicBezTo>
                    <a:pt x="0" y="1128375"/>
                    <a:pt x="1128375" y="0"/>
                    <a:pt x="2520296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36" name="椭圆 14"/>
            <p:cNvSpPr/>
            <p:nvPr/>
          </p:nvSpPr>
          <p:spPr>
            <a:xfrm rot="19574601">
              <a:off x="1348393" y="2302488"/>
              <a:ext cx="1426815" cy="2584845"/>
            </a:xfrm>
            <a:custGeom>
              <a:avLst/>
              <a:gdLst/>
              <a:ahLst/>
              <a:cxnLst/>
              <a:rect l="l" t="t" r="r" b="b"/>
              <a:pathLst>
                <a:path w="3506582" h="6341948">
                  <a:moveTo>
                    <a:pt x="3240360" y="0"/>
                  </a:moveTo>
                  <a:cubicBezTo>
                    <a:pt x="3330025" y="0"/>
                    <a:pt x="3418839" y="3642"/>
                    <a:pt x="3506582" y="11780"/>
                  </a:cubicBezTo>
                  <a:cubicBezTo>
                    <a:pt x="1772732" y="148098"/>
                    <a:pt x="408933" y="1587041"/>
                    <a:pt x="408933" y="3341898"/>
                  </a:cubicBezTo>
                  <a:cubicBezTo>
                    <a:pt x="408933" y="4661317"/>
                    <a:pt x="1179894" y="5802148"/>
                    <a:pt x="2301104" y="6341948"/>
                  </a:cubicBezTo>
                  <a:cubicBezTo>
                    <a:pt x="969445" y="5939773"/>
                    <a:pt x="0" y="4703279"/>
                    <a:pt x="0" y="3240360"/>
                  </a:cubicBezTo>
                  <a:cubicBezTo>
                    <a:pt x="0" y="1450759"/>
                    <a:pt x="1450759" y="0"/>
                    <a:pt x="324036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37" name="椭圆 12"/>
            <p:cNvSpPr/>
            <p:nvPr/>
          </p:nvSpPr>
          <p:spPr>
            <a:xfrm>
              <a:off x="1042925" y="1780806"/>
              <a:ext cx="2760827" cy="2881025"/>
            </a:xfrm>
            <a:custGeom>
              <a:avLst/>
              <a:gdLst/>
              <a:ahLst/>
              <a:cxnLst/>
              <a:rect l="l" t="t" r="r" b="b"/>
              <a:pathLst>
                <a:path w="4532669" h="4746399">
                  <a:moveTo>
                    <a:pt x="2520296" y="0"/>
                  </a:moveTo>
                  <a:cubicBezTo>
                    <a:pt x="3343805" y="0"/>
                    <a:pt x="4075065" y="394967"/>
                    <a:pt x="4532669" y="1007541"/>
                  </a:cubicBezTo>
                  <a:cubicBezTo>
                    <a:pt x="4076090" y="478227"/>
                    <a:pt x="3398381" y="144047"/>
                    <a:pt x="2642202" y="144047"/>
                  </a:cubicBezTo>
                  <a:cubicBezTo>
                    <a:pt x="1262492" y="144047"/>
                    <a:pt x="144016" y="1256566"/>
                    <a:pt x="144016" y="2628928"/>
                  </a:cubicBezTo>
                  <a:cubicBezTo>
                    <a:pt x="144016" y="3525963"/>
                    <a:pt x="621884" y="4311981"/>
                    <a:pt x="1339718" y="4746399"/>
                  </a:cubicBezTo>
                  <a:cubicBezTo>
                    <a:pt x="542520" y="4323888"/>
                    <a:pt x="0" y="3485448"/>
                    <a:pt x="0" y="2520296"/>
                  </a:cubicBezTo>
                  <a:cubicBezTo>
                    <a:pt x="0" y="1128375"/>
                    <a:pt x="1128375" y="0"/>
                    <a:pt x="252029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38" name="椭圆 37"/>
            <p:cNvSpPr/>
            <p:nvPr/>
          </p:nvSpPr>
          <p:spPr>
            <a:xfrm>
              <a:off x="1533995" y="2241905"/>
              <a:ext cx="2072554" cy="206989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39" name="椭圆 38"/>
            <p:cNvSpPr/>
            <p:nvPr/>
          </p:nvSpPr>
          <p:spPr>
            <a:xfrm>
              <a:off x="1375461" y="717250"/>
              <a:ext cx="1523482" cy="15246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452795" y="771101"/>
              <a:ext cx="1364946" cy="1470805"/>
            </a:xfrm>
            <a:prstGeom prst="ellipse">
              <a:avLst/>
            </a:prstGeom>
            <a:blipFill>
              <a:blip r:embed="rId6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41" name="椭圆 40"/>
            <p:cNvSpPr/>
            <p:nvPr/>
          </p:nvSpPr>
          <p:spPr>
            <a:xfrm>
              <a:off x="3498281" y="1861582"/>
              <a:ext cx="1361080" cy="135973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42" name="椭圆 41"/>
            <p:cNvSpPr/>
            <p:nvPr/>
          </p:nvSpPr>
          <p:spPr>
            <a:xfrm>
              <a:off x="3223746" y="3931478"/>
              <a:ext cx="1090411" cy="109048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3513748" y="1938994"/>
              <a:ext cx="1272147" cy="1373199"/>
            </a:xfrm>
            <a:prstGeom prst="ellipse">
              <a:avLst/>
            </a:prstGeom>
            <a:blipFill>
              <a:blip r:embed="rId6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44" name="椭圆 43"/>
            <p:cNvSpPr/>
            <p:nvPr/>
          </p:nvSpPr>
          <p:spPr>
            <a:xfrm>
              <a:off x="1622930" y="2437115"/>
              <a:ext cx="1848285" cy="1992484"/>
            </a:xfrm>
            <a:prstGeom prst="ellipse">
              <a:avLst/>
            </a:prstGeom>
            <a:blipFill>
              <a:blip r:embed="rId6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45" name="椭圆 44"/>
            <p:cNvSpPr>
              <a:spLocks noChangeArrowheads="1"/>
            </p:cNvSpPr>
            <p:nvPr/>
          </p:nvSpPr>
          <p:spPr bwMode="auto">
            <a:xfrm>
              <a:off x="3286903" y="4034419"/>
              <a:ext cx="989876" cy="1068317"/>
            </a:xfrm>
            <a:prstGeom prst="ellipse">
              <a:avLst/>
            </a:prstGeom>
            <a:blipFill dpi="0" rotWithShape="1">
              <a:blip r:embed="rId7"/>
              <a:srcRect/>
              <a:stretch>
                <a:fillRect/>
              </a:stretch>
            </a:blipFill>
            <a:ln w="12700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3" name="Picture 14" descr="http://www.xiazaizhijia.com/uploads/allimg/140605/3-140605091121327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45275" y="4187825"/>
            <a:ext cx="620713" cy="792163"/>
          </a:xfrm>
          <a:prstGeom prst="rect">
            <a:avLst/>
          </a:prstGeom>
          <a:noFill/>
        </p:spPr>
      </p:pic>
      <p:pic>
        <p:nvPicPr>
          <p:cNvPr id="22551" name="图片 68" descr="bubble_004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50" y="3143250"/>
            <a:ext cx="741363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2" name="Picture 18" descr="http://pic14.nipic.com/20110615/1148248_115631205195_2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3048000"/>
            <a:ext cx="9525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4" name="Picture 2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95263" y="4762500"/>
            <a:ext cx="2471737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5" name="Picture 2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960688" y="4762500"/>
            <a:ext cx="2659062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6" name="Picture 2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884863" y="4756150"/>
            <a:ext cx="2782887" cy="15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" name="椭圆 74"/>
          <p:cNvSpPr/>
          <p:nvPr/>
        </p:nvSpPr>
        <p:spPr>
          <a:xfrm>
            <a:off x="2857500" y="3429000"/>
            <a:ext cx="190500" cy="1905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76" name="椭圆 75"/>
          <p:cNvSpPr/>
          <p:nvPr/>
        </p:nvSpPr>
        <p:spPr>
          <a:xfrm>
            <a:off x="4000500" y="2381250"/>
            <a:ext cx="273050" cy="29845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77" name="椭圆 76"/>
          <p:cNvSpPr/>
          <p:nvPr/>
        </p:nvSpPr>
        <p:spPr>
          <a:xfrm flipH="1">
            <a:off x="4667250" y="3714750"/>
            <a:ext cx="488950" cy="5715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47" name="矩形 46"/>
          <p:cNvSpPr/>
          <p:nvPr/>
        </p:nvSpPr>
        <p:spPr>
          <a:xfrm rot="20498062">
            <a:off x="44450" y="1228725"/>
            <a:ext cx="6096000" cy="1241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jiwaiPro" pitchFamily="2" charset="-128"/>
                <a:ea typeface="AjiwaiPro" pitchFamily="2" charset="-128"/>
              </a:rPr>
              <a:t>Thank you for your guidance!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7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jiwaiPro" pitchFamily="2" charset="-128"/>
                <a:ea typeface="AjiwaiPro" pitchFamily="2" charset="-128"/>
              </a:rPr>
              <a:t>感谢您的倾听与指导</a:t>
            </a:r>
          </a:p>
        </p:txBody>
      </p:sp>
      <p:pic>
        <p:nvPicPr>
          <p:cNvPr id="48" name="图片 47" descr="veeqi.com_png_025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rot="-923451">
            <a:off x="666750" y="1714500"/>
            <a:ext cx="1143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22" name="图片 45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1507788" y="6275388"/>
            <a:ext cx="588962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 -0.01266 C -0.04826 0.01328 -0.046 0.05249 -0.03576 0.06977 C -0.03159 0.07595 -0.02361 0.06175 -0.01736 0.0565 C 0.00139 0.03643 -0.00885 0.00679 -0.00364 -0.0213 C -0.00191 -0.02902 -2.5E-6 -0.03643 0.00174 -0.04261 C 0.00313 -0.04538 0.00452 -0.05465 0.00452 -0.05434 C 0.03455 -0.05681 0.00972 0.03242 0.03889 0.04168 C 0.05504 0.03057 0.05035 0.0284 0.06111 0.0105 C 0.06129 -0.00957 0.0625 -0.0355 0.06806 -0.05681 C 0.06841 -0.07379 0.07205 -0.08212 0.08195 -0.09355 C 0.1099 -0.07471 0.0849 0.02717 0.11302 -0.00463 C 0.11372 -0.01575 0.11337 -0.02655 0.11441 -0.03736 C 0.11337 -0.05681 0.11389 -0.07317 0.11597 -0.09293 C 0.11945 -0.11948 0.11337 -0.10559 0.12257 -0.1201 C 0.13785 -0.10343 0.13212 -0.06761 0.14827 -0.04971 C 0.15591 -0.03427 0.15816 -0.02007 0.17032 -0.01575 C 0.18038 -0.03211 0.18212 -0.05341 0.18299 -0.0741 C 0.18021 -0.10096 0.17622 -0.12627 0.18316 -0.15159 C 0.19775 -0.14912 0.19913 -0.1306 0.20591 -0.11269 C 0.2158 -0.0741 0.20677 -0.10219 0.21823 -0.08058 C 0.22066 -0.07564 0.22327 -0.07039 0.22518 -0.06545 C 0.22639 -0.06267 0.229 -0.05773 0.229 -0.05712 C 0.23073 -0.06514 0.23229 -0.07194 0.2342 -0.07965 C 0.23577 -0.0849 0.23854 -0.09478 0.23837 -0.09447 C 0.23872 -0.11176 0.24028 -0.12813 0.24115 -0.14449 C 0.24132 -0.14572 0.24132 -0.16517 0.24219 -0.16641 C 0.2441 -0.17474 0.24931 -0.17536 0.25313 -0.18277 C 0.26129 -0.16425 0.25816 -0.17073 0.26441 -0.15684 C 0.27066 -0.12782 0.27066 -0.10188 0.28594 -0.08459 C 0.29236 -0.09694 0.29115 -0.10374 0.29341 -0.11794 C 0.29375 -0.12658 0.29375 -0.13584 0.29375 -0.14418 C 0.29375 -0.14634 0.29375 -0.15715 0.29375 -0.15622 C 0.29132 -0.18123 0.28733 -0.19636 0.29966 -0.21766 C 0.30261 -0.21365 0.30556 -0.21365 0.30764 -0.20932 C 0.31042 -0.20253 0.31146 -0.19389 0.31372 -0.18679 C 0.31823 -0.17166 0.32466 -0.15529 0.32986 -0.14109 C 0.33455 -0.13214 0.33698 -0.11948 0.34792 -0.12411 " pathEditMode="relative" rAng="-1016165" ptsTypes="ffffffffffffffffffffffffffffffffffffA">
                                      <p:cBhvr>
                                        <p:cTn id="10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31" y="-55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5" presetID="0" presetClass="path" presetSubtype="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24879 -0.0071 C 0.24896 0.0213 0.24879 0.00525 0.25209 0.03952 C 0.25295 0.04724 0.25625 0.05218 0.25764 0.05897 C 0.25886 0.06267 0.26129 0.06823 0.26129 0.07008 C 0.2625 0.07595 0.26285 0.08274 0.26441 0.0883 C 0.26667 0.09447 0.27066 0.10744 0.27066 0.10806 C 0.27483 0.13584 0.26875 0.1025 0.27518 0.1238 C 0.27795 0.13399 0.28021 0.14696 0.28282 0.15746 C 0.28559 0.16641 0.28889 0.17382 0.29202 0.18277 C 0.29618 0.21056 0.29063 0.17722 0.2974 0.19914 C 0.29827 0.20161 0.2974 0.20531 0.29827 0.20902 C 0.30052 0.21766 0.3033 0.22198 0.3066 0.22908 C 0.30782 0.24143 0.31146 0.24483 0.31372 0.25502 C 0.3191 0.27756 0.32518 0.29855 0.33455 0.31646 C 0.33646 0.32911 0.34063 0.33961 0.34462 0.34918 C 0.34879 0.36061 0.35365 0.3745 0.35729 0.38623 C 0.36059 0.4063 0.35643 0.38561 0.36233 0.40074 C 0.36597 0.41525 0.36858 0.43254 0.37309 0.44396 C 0.37639 0.45261 0.38038 0.46033 0.38368 0.47021 C 0.3849 0.47206 0.38559 0.477 0.38681 0.47978 C 0.38872 0.48564 0.39219 0.49028 0.3941 0.49583 C 0.39584 0.49799 0.39809 0.50293 0.39809 0.50355 C 0.4 0.51497 0.40417 0.51991 0.40712 0.53226 C 0.41302 0.55727 0.42188 0.58259 0.43212 0.6042 C 0.43368 0.6184 0.44566 0.63476 0.44115 0.65082 " pathEditMode="relative" rAng="0" ptsTypes="ffffffffffffffffffffffffA">
                                      <p:cBhvr>
                                        <p:cTn id="1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44" y="3291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4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2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6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9" dur="5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-15875" y="0"/>
            <a:ext cx="12192000" cy="685800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219075"/>
            <a:ext cx="668338" cy="4635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84250" y="219075"/>
            <a:ext cx="510381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第四课   学习有方法</a:t>
            </a: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-149225" y="1293813"/>
            <a:ext cx="3060700" cy="4286250"/>
            <a:chOff x="572331" y="1294187"/>
            <a:chExt cx="3060700" cy="4285605"/>
          </a:xfrm>
        </p:grpSpPr>
        <p:sp>
          <p:nvSpPr>
            <p:cNvPr id="15381" name="Freeform 9"/>
            <p:cNvSpPr>
              <a:spLocks noEditPoints="1"/>
            </p:cNvSpPr>
            <p:nvPr/>
          </p:nvSpPr>
          <p:spPr bwMode="auto">
            <a:xfrm>
              <a:off x="1815459" y="5036487"/>
              <a:ext cx="543306" cy="543305"/>
            </a:xfrm>
            <a:custGeom>
              <a:avLst/>
              <a:gdLst>
                <a:gd name="T0" fmla="*/ 271653 w 512"/>
                <a:gd name="T1" fmla="*/ 543305 h 512"/>
                <a:gd name="T2" fmla="*/ 543306 w 512"/>
                <a:gd name="T3" fmla="*/ 271653 h 512"/>
                <a:gd name="T4" fmla="*/ 271653 w 512"/>
                <a:gd name="T5" fmla="*/ 0 h 512"/>
                <a:gd name="T6" fmla="*/ 0 w 512"/>
                <a:gd name="T7" fmla="*/ 271653 h 512"/>
                <a:gd name="T8" fmla="*/ 271653 w 512"/>
                <a:gd name="T9" fmla="*/ 543305 h 512"/>
                <a:gd name="T10" fmla="*/ 271653 w 512"/>
                <a:gd name="T11" fmla="*/ 16978 h 512"/>
                <a:gd name="T12" fmla="*/ 526328 w 512"/>
                <a:gd name="T13" fmla="*/ 271653 h 512"/>
                <a:gd name="T14" fmla="*/ 271653 w 512"/>
                <a:gd name="T15" fmla="*/ 526327 h 512"/>
                <a:gd name="T16" fmla="*/ 16978 w 512"/>
                <a:gd name="T17" fmla="*/ 271653 h 512"/>
                <a:gd name="T18" fmla="*/ 271653 w 512"/>
                <a:gd name="T19" fmla="*/ 16978 h 512"/>
                <a:gd name="T20" fmla="*/ 340627 w 512"/>
                <a:gd name="T21" fmla="*/ 369278 h 512"/>
                <a:gd name="T22" fmla="*/ 346994 w 512"/>
                <a:gd name="T23" fmla="*/ 372461 h 512"/>
                <a:gd name="T24" fmla="*/ 352300 w 512"/>
                <a:gd name="T25" fmla="*/ 369278 h 512"/>
                <a:gd name="T26" fmla="*/ 352300 w 512"/>
                <a:gd name="T27" fmla="*/ 357605 h 512"/>
                <a:gd name="T28" fmla="*/ 271653 w 512"/>
                <a:gd name="T29" fmla="*/ 276958 h 512"/>
                <a:gd name="T30" fmla="*/ 271653 w 512"/>
                <a:gd name="T31" fmla="*/ 158110 h 512"/>
                <a:gd name="T32" fmla="*/ 263164 w 512"/>
                <a:gd name="T33" fmla="*/ 149621 h 512"/>
                <a:gd name="T34" fmla="*/ 254675 w 512"/>
                <a:gd name="T35" fmla="*/ 158110 h 512"/>
                <a:gd name="T36" fmla="*/ 254675 w 512"/>
                <a:gd name="T37" fmla="*/ 280142 h 512"/>
                <a:gd name="T38" fmla="*/ 256797 w 512"/>
                <a:gd name="T39" fmla="*/ 286508 h 512"/>
                <a:gd name="T40" fmla="*/ 340627 w 512"/>
                <a:gd name="T41" fmla="*/ 369278 h 512"/>
                <a:gd name="T42" fmla="*/ 50935 w 512"/>
                <a:gd name="T43" fmla="*/ 271653 h 512"/>
                <a:gd name="T44" fmla="*/ 67913 w 512"/>
                <a:gd name="T45" fmla="*/ 288631 h 512"/>
                <a:gd name="T46" fmla="*/ 84892 w 512"/>
                <a:gd name="T47" fmla="*/ 271653 h 512"/>
                <a:gd name="T48" fmla="*/ 67913 w 512"/>
                <a:gd name="T49" fmla="*/ 254674 h 512"/>
                <a:gd name="T50" fmla="*/ 50935 w 512"/>
                <a:gd name="T51" fmla="*/ 271653 h 512"/>
                <a:gd name="T52" fmla="*/ 458414 w 512"/>
                <a:gd name="T53" fmla="*/ 271653 h 512"/>
                <a:gd name="T54" fmla="*/ 475393 w 512"/>
                <a:gd name="T55" fmla="*/ 288631 h 512"/>
                <a:gd name="T56" fmla="*/ 492371 w 512"/>
                <a:gd name="T57" fmla="*/ 271653 h 512"/>
                <a:gd name="T58" fmla="*/ 475393 w 512"/>
                <a:gd name="T59" fmla="*/ 254674 h 512"/>
                <a:gd name="T60" fmla="*/ 458414 w 512"/>
                <a:gd name="T61" fmla="*/ 271653 h 512"/>
                <a:gd name="T62" fmla="*/ 254675 w 512"/>
                <a:gd name="T63" fmla="*/ 67913 h 512"/>
                <a:gd name="T64" fmla="*/ 271653 w 512"/>
                <a:gd name="T65" fmla="*/ 84891 h 512"/>
                <a:gd name="T66" fmla="*/ 288631 w 512"/>
                <a:gd name="T67" fmla="*/ 67913 h 512"/>
                <a:gd name="T68" fmla="*/ 271653 w 512"/>
                <a:gd name="T69" fmla="*/ 50935 h 512"/>
                <a:gd name="T70" fmla="*/ 254675 w 512"/>
                <a:gd name="T71" fmla="*/ 67913 h 512"/>
                <a:gd name="T72" fmla="*/ 254675 w 512"/>
                <a:gd name="T73" fmla="*/ 475392 h 512"/>
                <a:gd name="T74" fmla="*/ 271653 w 512"/>
                <a:gd name="T75" fmla="*/ 492370 h 512"/>
                <a:gd name="T76" fmla="*/ 288631 w 512"/>
                <a:gd name="T77" fmla="*/ 475392 h 512"/>
                <a:gd name="T78" fmla="*/ 271653 w 512"/>
                <a:gd name="T79" fmla="*/ 458414 h 512"/>
                <a:gd name="T80" fmla="*/ 254675 w 512"/>
                <a:gd name="T81" fmla="*/ 475392 h 512"/>
                <a:gd name="T82" fmla="*/ 118848 w 512"/>
                <a:gd name="T83" fmla="*/ 135826 h 512"/>
                <a:gd name="T84" fmla="*/ 135827 w 512"/>
                <a:gd name="T85" fmla="*/ 152805 h 512"/>
                <a:gd name="T86" fmla="*/ 152805 w 512"/>
                <a:gd name="T87" fmla="*/ 135826 h 512"/>
                <a:gd name="T88" fmla="*/ 135827 w 512"/>
                <a:gd name="T89" fmla="*/ 118848 h 512"/>
                <a:gd name="T90" fmla="*/ 118848 w 512"/>
                <a:gd name="T91" fmla="*/ 135826 h 512"/>
                <a:gd name="T92" fmla="*/ 390501 w 512"/>
                <a:gd name="T93" fmla="*/ 407479 h 512"/>
                <a:gd name="T94" fmla="*/ 407479 w 512"/>
                <a:gd name="T95" fmla="*/ 424457 h 512"/>
                <a:gd name="T96" fmla="*/ 424458 w 512"/>
                <a:gd name="T97" fmla="*/ 407479 h 512"/>
                <a:gd name="T98" fmla="*/ 407479 w 512"/>
                <a:gd name="T99" fmla="*/ 390500 h 512"/>
                <a:gd name="T100" fmla="*/ 390501 w 512"/>
                <a:gd name="T101" fmla="*/ 407479 h 512"/>
                <a:gd name="T102" fmla="*/ 407479 w 512"/>
                <a:gd name="T103" fmla="*/ 135826 h 512"/>
                <a:gd name="T104" fmla="*/ 424458 w 512"/>
                <a:gd name="T105" fmla="*/ 152805 h 512"/>
                <a:gd name="T106" fmla="*/ 441436 w 512"/>
                <a:gd name="T107" fmla="*/ 135826 h 512"/>
                <a:gd name="T108" fmla="*/ 424458 w 512"/>
                <a:gd name="T109" fmla="*/ 118848 h 512"/>
                <a:gd name="T110" fmla="*/ 407479 w 512"/>
                <a:gd name="T111" fmla="*/ 135826 h 512"/>
                <a:gd name="T112" fmla="*/ 118848 w 512"/>
                <a:gd name="T113" fmla="*/ 407479 h 512"/>
                <a:gd name="T114" fmla="*/ 135827 w 512"/>
                <a:gd name="T115" fmla="*/ 424457 h 512"/>
                <a:gd name="T116" fmla="*/ 152805 w 512"/>
                <a:gd name="T117" fmla="*/ 407479 h 512"/>
                <a:gd name="T118" fmla="*/ 135827 w 512"/>
                <a:gd name="T119" fmla="*/ 390500 h 512"/>
                <a:gd name="T120" fmla="*/ 118848 w 512"/>
                <a:gd name="T121" fmla="*/ 407479 h 51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12"/>
                <a:gd name="T184" fmla="*/ 0 h 512"/>
                <a:gd name="T185" fmla="*/ 512 w 512"/>
                <a:gd name="T186" fmla="*/ 512 h 51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12" h="512">
                  <a:moveTo>
                    <a:pt x="256" y="512"/>
                  </a:moveTo>
                  <a:cubicBezTo>
                    <a:pt x="397" y="512"/>
                    <a:pt x="512" y="397"/>
                    <a:pt x="512" y="256"/>
                  </a:cubicBezTo>
                  <a:cubicBezTo>
                    <a:pt x="512" y="115"/>
                    <a:pt x="397" y="0"/>
                    <a:pt x="256" y="0"/>
                  </a:cubicBezTo>
                  <a:cubicBezTo>
                    <a:pt x="115" y="0"/>
                    <a:pt x="0" y="115"/>
                    <a:pt x="0" y="256"/>
                  </a:cubicBezTo>
                  <a:cubicBezTo>
                    <a:pt x="0" y="397"/>
                    <a:pt x="115" y="512"/>
                    <a:pt x="256" y="512"/>
                  </a:cubicBezTo>
                  <a:close/>
                  <a:moveTo>
                    <a:pt x="256" y="16"/>
                  </a:moveTo>
                  <a:cubicBezTo>
                    <a:pt x="388" y="16"/>
                    <a:pt x="496" y="124"/>
                    <a:pt x="496" y="256"/>
                  </a:cubicBezTo>
                  <a:cubicBezTo>
                    <a:pt x="496" y="388"/>
                    <a:pt x="388" y="496"/>
                    <a:pt x="256" y="496"/>
                  </a:cubicBezTo>
                  <a:cubicBezTo>
                    <a:pt x="124" y="496"/>
                    <a:pt x="16" y="388"/>
                    <a:pt x="16" y="256"/>
                  </a:cubicBezTo>
                  <a:cubicBezTo>
                    <a:pt x="16" y="124"/>
                    <a:pt x="124" y="16"/>
                    <a:pt x="256" y="16"/>
                  </a:cubicBezTo>
                  <a:close/>
                  <a:moveTo>
                    <a:pt x="321" y="348"/>
                  </a:moveTo>
                  <a:cubicBezTo>
                    <a:pt x="323" y="350"/>
                    <a:pt x="325" y="351"/>
                    <a:pt x="327" y="351"/>
                  </a:cubicBezTo>
                  <a:cubicBezTo>
                    <a:pt x="329" y="351"/>
                    <a:pt x="331" y="350"/>
                    <a:pt x="332" y="348"/>
                  </a:cubicBezTo>
                  <a:cubicBezTo>
                    <a:pt x="335" y="345"/>
                    <a:pt x="335" y="340"/>
                    <a:pt x="332" y="337"/>
                  </a:cubicBezTo>
                  <a:cubicBezTo>
                    <a:pt x="256" y="261"/>
                    <a:pt x="256" y="261"/>
                    <a:pt x="256" y="261"/>
                  </a:cubicBezTo>
                  <a:cubicBezTo>
                    <a:pt x="256" y="149"/>
                    <a:pt x="256" y="149"/>
                    <a:pt x="256" y="149"/>
                  </a:cubicBezTo>
                  <a:cubicBezTo>
                    <a:pt x="256" y="145"/>
                    <a:pt x="252" y="141"/>
                    <a:pt x="248" y="141"/>
                  </a:cubicBezTo>
                  <a:cubicBezTo>
                    <a:pt x="244" y="141"/>
                    <a:pt x="240" y="145"/>
                    <a:pt x="240" y="149"/>
                  </a:cubicBezTo>
                  <a:cubicBezTo>
                    <a:pt x="240" y="264"/>
                    <a:pt x="240" y="264"/>
                    <a:pt x="240" y="264"/>
                  </a:cubicBezTo>
                  <a:cubicBezTo>
                    <a:pt x="240" y="266"/>
                    <a:pt x="241" y="268"/>
                    <a:pt x="242" y="270"/>
                  </a:cubicBezTo>
                  <a:lnTo>
                    <a:pt x="321" y="348"/>
                  </a:lnTo>
                  <a:close/>
                  <a:moveTo>
                    <a:pt x="48" y="256"/>
                  </a:moveTo>
                  <a:cubicBezTo>
                    <a:pt x="48" y="265"/>
                    <a:pt x="55" y="272"/>
                    <a:pt x="64" y="272"/>
                  </a:cubicBezTo>
                  <a:cubicBezTo>
                    <a:pt x="73" y="272"/>
                    <a:pt x="80" y="265"/>
                    <a:pt x="80" y="256"/>
                  </a:cubicBezTo>
                  <a:cubicBezTo>
                    <a:pt x="80" y="247"/>
                    <a:pt x="73" y="240"/>
                    <a:pt x="64" y="240"/>
                  </a:cubicBezTo>
                  <a:cubicBezTo>
                    <a:pt x="55" y="240"/>
                    <a:pt x="48" y="247"/>
                    <a:pt x="48" y="256"/>
                  </a:cubicBezTo>
                  <a:close/>
                  <a:moveTo>
                    <a:pt x="432" y="256"/>
                  </a:moveTo>
                  <a:cubicBezTo>
                    <a:pt x="432" y="265"/>
                    <a:pt x="439" y="272"/>
                    <a:pt x="448" y="272"/>
                  </a:cubicBezTo>
                  <a:cubicBezTo>
                    <a:pt x="457" y="272"/>
                    <a:pt x="464" y="265"/>
                    <a:pt x="464" y="256"/>
                  </a:cubicBezTo>
                  <a:cubicBezTo>
                    <a:pt x="464" y="247"/>
                    <a:pt x="457" y="240"/>
                    <a:pt x="448" y="240"/>
                  </a:cubicBezTo>
                  <a:cubicBezTo>
                    <a:pt x="439" y="240"/>
                    <a:pt x="432" y="247"/>
                    <a:pt x="432" y="256"/>
                  </a:cubicBezTo>
                  <a:close/>
                  <a:moveTo>
                    <a:pt x="240" y="64"/>
                  </a:moveTo>
                  <a:cubicBezTo>
                    <a:pt x="240" y="73"/>
                    <a:pt x="247" y="80"/>
                    <a:pt x="256" y="80"/>
                  </a:cubicBezTo>
                  <a:cubicBezTo>
                    <a:pt x="265" y="80"/>
                    <a:pt x="272" y="73"/>
                    <a:pt x="272" y="64"/>
                  </a:cubicBezTo>
                  <a:cubicBezTo>
                    <a:pt x="272" y="55"/>
                    <a:pt x="265" y="48"/>
                    <a:pt x="256" y="48"/>
                  </a:cubicBezTo>
                  <a:cubicBezTo>
                    <a:pt x="247" y="48"/>
                    <a:pt x="240" y="55"/>
                    <a:pt x="240" y="64"/>
                  </a:cubicBezTo>
                  <a:close/>
                  <a:moveTo>
                    <a:pt x="240" y="448"/>
                  </a:moveTo>
                  <a:cubicBezTo>
                    <a:pt x="240" y="457"/>
                    <a:pt x="247" y="464"/>
                    <a:pt x="256" y="464"/>
                  </a:cubicBezTo>
                  <a:cubicBezTo>
                    <a:pt x="265" y="464"/>
                    <a:pt x="272" y="457"/>
                    <a:pt x="272" y="448"/>
                  </a:cubicBezTo>
                  <a:cubicBezTo>
                    <a:pt x="272" y="439"/>
                    <a:pt x="265" y="432"/>
                    <a:pt x="256" y="432"/>
                  </a:cubicBezTo>
                  <a:cubicBezTo>
                    <a:pt x="247" y="432"/>
                    <a:pt x="240" y="439"/>
                    <a:pt x="240" y="448"/>
                  </a:cubicBezTo>
                  <a:close/>
                  <a:moveTo>
                    <a:pt x="112" y="128"/>
                  </a:moveTo>
                  <a:cubicBezTo>
                    <a:pt x="112" y="137"/>
                    <a:pt x="119" y="144"/>
                    <a:pt x="128" y="144"/>
                  </a:cubicBezTo>
                  <a:cubicBezTo>
                    <a:pt x="137" y="144"/>
                    <a:pt x="144" y="137"/>
                    <a:pt x="144" y="128"/>
                  </a:cubicBezTo>
                  <a:cubicBezTo>
                    <a:pt x="144" y="119"/>
                    <a:pt x="137" y="112"/>
                    <a:pt x="128" y="112"/>
                  </a:cubicBezTo>
                  <a:cubicBezTo>
                    <a:pt x="119" y="112"/>
                    <a:pt x="112" y="119"/>
                    <a:pt x="112" y="128"/>
                  </a:cubicBezTo>
                  <a:close/>
                  <a:moveTo>
                    <a:pt x="368" y="384"/>
                  </a:moveTo>
                  <a:cubicBezTo>
                    <a:pt x="368" y="393"/>
                    <a:pt x="375" y="400"/>
                    <a:pt x="384" y="400"/>
                  </a:cubicBezTo>
                  <a:cubicBezTo>
                    <a:pt x="393" y="400"/>
                    <a:pt x="400" y="393"/>
                    <a:pt x="400" y="384"/>
                  </a:cubicBezTo>
                  <a:cubicBezTo>
                    <a:pt x="400" y="375"/>
                    <a:pt x="393" y="368"/>
                    <a:pt x="384" y="368"/>
                  </a:cubicBezTo>
                  <a:cubicBezTo>
                    <a:pt x="375" y="368"/>
                    <a:pt x="368" y="375"/>
                    <a:pt x="368" y="384"/>
                  </a:cubicBezTo>
                  <a:close/>
                  <a:moveTo>
                    <a:pt x="384" y="128"/>
                  </a:moveTo>
                  <a:cubicBezTo>
                    <a:pt x="384" y="137"/>
                    <a:pt x="391" y="144"/>
                    <a:pt x="400" y="144"/>
                  </a:cubicBezTo>
                  <a:cubicBezTo>
                    <a:pt x="409" y="144"/>
                    <a:pt x="416" y="137"/>
                    <a:pt x="416" y="128"/>
                  </a:cubicBezTo>
                  <a:cubicBezTo>
                    <a:pt x="416" y="119"/>
                    <a:pt x="409" y="112"/>
                    <a:pt x="400" y="112"/>
                  </a:cubicBezTo>
                  <a:cubicBezTo>
                    <a:pt x="391" y="112"/>
                    <a:pt x="384" y="119"/>
                    <a:pt x="384" y="128"/>
                  </a:cubicBezTo>
                  <a:close/>
                  <a:moveTo>
                    <a:pt x="112" y="384"/>
                  </a:moveTo>
                  <a:cubicBezTo>
                    <a:pt x="112" y="393"/>
                    <a:pt x="119" y="400"/>
                    <a:pt x="128" y="400"/>
                  </a:cubicBezTo>
                  <a:cubicBezTo>
                    <a:pt x="137" y="400"/>
                    <a:pt x="144" y="393"/>
                    <a:pt x="144" y="384"/>
                  </a:cubicBezTo>
                  <a:cubicBezTo>
                    <a:pt x="144" y="375"/>
                    <a:pt x="137" y="368"/>
                    <a:pt x="128" y="368"/>
                  </a:cubicBezTo>
                  <a:cubicBezTo>
                    <a:pt x="119" y="368"/>
                    <a:pt x="112" y="375"/>
                    <a:pt x="112" y="384"/>
                  </a:cubicBezTo>
                  <a:close/>
                </a:path>
              </a:pathLst>
            </a:custGeom>
            <a:solidFill>
              <a:srgbClr val="BAD0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382" name="组合 17"/>
            <p:cNvGrpSpPr>
              <a:grpSpLocks/>
            </p:cNvGrpSpPr>
            <p:nvPr/>
          </p:nvGrpSpPr>
          <p:grpSpPr bwMode="auto">
            <a:xfrm>
              <a:off x="572331" y="1294187"/>
              <a:ext cx="3060700" cy="2252924"/>
              <a:chOff x="572331" y="1294187"/>
              <a:chExt cx="3060700" cy="2252924"/>
            </a:xfrm>
          </p:grpSpPr>
          <p:sp>
            <p:nvSpPr>
              <p:cNvPr id="15383" name="文本框 9"/>
              <p:cNvSpPr txBox="1">
                <a:spLocks noChangeArrowheads="1"/>
              </p:cNvSpPr>
              <p:nvPr/>
            </p:nvSpPr>
            <p:spPr bwMode="auto">
              <a:xfrm>
                <a:off x="725831" y="1294187"/>
                <a:ext cx="2722563" cy="22529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6000">
                    <a:solidFill>
                      <a:srgbClr val="BAD047"/>
                    </a:solidFill>
                    <a:latin typeface="微软雅黑" pitchFamily="34" charset="-122"/>
                    <a:ea typeface="微软雅黑" pitchFamily="34" charset="-122"/>
                  </a:rPr>
                  <a:t>1/</a:t>
                </a:r>
                <a:r>
                  <a:rPr lang="zh-CN" altLang="en-US" sz="2800">
                    <a:solidFill>
                      <a:srgbClr val="BAD047"/>
                    </a:solidFill>
                    <a:latin typeface="微软雅黑" pitchFamily="34" charset="-122"/>
                    <a:ea typeface="微软雅黑" pitchFamily="34" charset="-122"/>
                  </a:rPr>
                  <a:t>珍惜时间</a:t>
                </a:r>
                <a:endParaRPr lang="en-US" altLang="zh-CN" sz="2800">
                  <a:solidFill>
                    <a:srgbClr val="BAD047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just">
                  <a:lnSpc>
                    <a:spcPct val="130000"/>
                  </a:lnSpc>
                </a:pPr>
                <a:endPara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6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珍惜时间</a:t>
                </a:r>
                <a:endPara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6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合理安排学习时间。</a:t>
                </a:r>
              </a:p>
            </p:txBody>
          </p:sp>
          <p:cxnSp>
            <p:nvCxnSpPr>
              <p:cNvPr id="17" name="直接连接符 10"/>
              <p:cNvCxnSpPr>
                <a:cxnSpLocks noChangeShapeType="1"/>
              </p:cNvCxnSpPr>
              <p:nvPr/>
            </p:nvCxnSpPr>
            <p:spPr bwMode="auto">
              <a:xfrm>
                <a:off x="572331" y="2414793"/>
                <a:ext cx="3060700" cy="0"/>
              </a:xfrm>
              <a:prstGeom prst="line">
                <a:avLst/>
              </a:prstGeom>
              <a:noFill/>
              <a:ln w="6350">
                <a:solidFill>
                  <a:schemeClr val="accent6">
                    <a:lumMod val="75000"/>
                  </a:schemeClr>
                </a:solidFill>
                <a:prstDash val="dash"/>
                <a:round/>
                <a:headEnd/>
                <a:tailEnd type="diamond" w="med" len="med"/>
              </a:ln>
              <a:extLst>
                <a:ext uri="{909E8E84-426E-40DD-AFC4-6F175D3DCCD1}"/>
              </a:extLst>
            </p:spPr>
          </p:cxnSp>
        </p:grp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6029325" y="1293813"/>
            <a:ext cx="3214688" cy="4286250"/>
            <a:chOff x="418831" y="1294187"/>
            <a:chExt cx="3214200" cy="4285605"/>
          </a:xfrm>
        </p:grpSpPr>
        <p:sp>
          <p:nvSpPr>
            <p:cNvPr id="15377" name="Freeform 9"/>
            <p:cNvSpPr>
              <a:spLocks noEditPoints="1"/>
            </p:cNvSpPr>
            <p:nvPr/>
          </p:nvSpPr>
          <p:spPr bwMode="auto">
            <a:xfrm>
              <a:off x="1815459" y="5036487"/>
              <a:ext cx="543306" cy="543305"/>
            </a:xfrm>
            <a:custGeom>
              <a:avLst/>
              <a:gdLst>
                <a:gd name="T0" fmla="*/ 271653 w 512"/>
                <a:gd name="T1" fmla="*/ 543305 h 512"/>
                <a:gd name="T2" fmla="*/ 543306 w 512"/>
                <a:gd name="T3" fmla="*/ 271653 h 512"/>
                <a:gd name="T4" fmla="*/ 271653 w 512"/>
                <a:gd name="T5" fmla="*/ 0 h 512"/>
                <a:gd name="T6" fmla="*/ 0 w 512"/>
                <a:gd name="T7" fmla="*/ 271653 h 512"/>
                <a:gd name="T8" fmla="*/ 271653 w 512"/>
                <a:gd name="T9" fmla="*/ 543305 h 512"/>
                <a:gd name="T10" fmla="*/ 271653 w 512"/>
                <a:gd name="T11" fmla="*/ 16978 h 512"/>
                <a:gd name="T12" fmla="*/ 526328 w 512"/>
                <a:gd name="T13" fmla="*/ 271653 h 512"/>
                <a:gd name="T14" fmla="*/ 271653 w 512"/>
                <a:gd name="T15" fmla="*/ 526327 h 512"/>
                <a:gd name="T16" fmla="*/ 16978 w 512"/>
                <a:gd name="T17" fmla="*/ 271653 h 512"/>
                <a:gd name="T18" fmla="*/ 271653 w 512"/>
                <a:gd name="T19" fmla="*/ 16978 h 512"/>
                <a:gd name="T20" fmla="*/ 340627 w 512"/>
                <a:gd name="T21" fmla="*/ 369278 h 512"/>
                <a:gd name="T22" fmla="*/ 346994 w 512"/>
                <a:gd name="T23" fmla="*/ 372461 h 512"/>
                <a:gd name="T24" fmla="*/ 352300 w 512"/>
                <a:gd name="T25" fmla="*/ 369278 h 512"/>
                <a:gd name="T26" fmla="*/ 352300 w 512"/>
                <a:gd name="T27" fmla="*/ 357605 h 512"/>
                <a:gd name="T28" fmla="*/ 271653 w 512"/>
                <a:gd name="T29" fmla="*/ 276958 h 512"/>
                <a:gd name="T30" fmla="*/ 271653 w 512"/>
                <a:gd name="T31" fmla="*/ 158110 h 512"/>
                <a:gd name="T32" fmla="*/ 263164 w 512"/>
                <a:gd name="T33" fmla="*/ 149621 h 512"/>
                <a:gd name="T34" fmla="*/ 254675 w 512"/>
                <a:gd name="T35" fmla="*/ 158110 h 512"/>
                <a:gd name="T36" fmla="*/ 254675 w 512"/>
                <a:gd name="T37" fmla="*/ 280142 h 512"/>
                <a:gd name="T38" fmla="*/ 256797 w 512"/>
                <a:gd name="T39" fmla="*/ 286508 h 512"/>
                <a:gd name="T40" fmla="*/ 340627 w 512"/>
                <a:gd name="T41" fmla="*/ 369278 h 512"/>
                <a:gd name="T42" fmla="*/ 50935 w 512"/>
                <a:gd name="T43" fmla="*/ 271653 h 512"/>
                <a:gd name="T44" fmla="*/ 67913 w 512"/>
                <a:gd name="T45" fmla="*/ 288631 h 512"/>
                <a:gd name="T46" fmla="*/ 84892 w 512"/>
                <a:gd name="T47" fmla="*/ 271653 h 512"/>
                <a:gd name="T48" fmla="*/ 67913 w 512"/>
                <a:gd name="T49" fmla="*/ 254674 h 512"/>
                <a:gd name="T50" fmla="*/ 50935 w 512"/>
                <a:gd name="T51" fmla="*/ 271653 h 512"/>
                <a:gd name="T52" fmla="*/ 458414 w 512"/>
                <a:gd name="T53" fmla="*/ 271653 h 512"/>
                <a:gd name="T54" fmla="*/ 475393 w 512"/>
                <a:gd name="T55" fmla="*/ 288631 h 512"/>
                <a:gd name="T56" fmla="*/ 492371 w 512"/>
                <a:gd name="T57" fmla="*/ 271653 h 512"/>
                <a:gd name="T58" fmla="*/ 475393 w 512"/>
                <a:gd name="T59" fmla="*/ 254674 h 512"/>
                <a:gd name="T60" fmla="*/ 458414 w 512"/>
                <a:gd name="T61" fmla="*/ 271653 h 512"/>
                <a:gd name="T62" fmla="*/ 254675 w 512"/>
                <a:gd name="T63" fmla="*/ 67913 h 512"/>
                <a:gd name="T64" fmla="*/ 271653 w 512"/>
                <a:gd name="T65" fmla="*/ 84891 h 512"/>
                <a:gd name="T66" fmla="*/ 288631 w 512"/>
                <a:gd name="T67" fmla="*/ 67913 h 512"/>
                <a:gd name="T68" fmla="*/ 271653 w 512"/>
                <a:gd name="T69" fmla="*/ 50935 h 512"/>
                <a:gd name="T70" fmla="*/ 254675 w 512"/>
                <a:gd name="T71" fmla="*/ 67913 h 512"/>
                <a:gd name="T72" fmla="*/ 254675 w 512"/>
                <a:gd name="T73" fmla="*/ 475392 h 512"/>
                <a:gd name="T74" fmla="*/ 271653 w 512"/>
                <a:gd name="T75" fmla="*/ 492370 h 512"/>
                <a:gd name="T76" fmla="*/ 288631 w 512"/>
                <a:gd name="T77" fmla="*/ 475392 h 512"/>
                <a:gd name="T78" fmla="*/ 271653 w 512"/>
                <a:gd name="T79" fmla="*/ 458414 h 512"/>
                <a:gd name="T80" fmla="*/ 254675 w 512"/>
                <a:gd name="T81" fmla="*/ 475392 h 512"/>
                <a:gd name="T82" fmla="*/ 118848 w 512"/>
                <a:gd name="T83" fmla="*/ 135826 h 512"/>
                <a:gd name="T84" fmla="*/ 135827 w 512"/>
                <a:gd name="T85" fmla="*/ 152805 h 512"/>
                <a:gd name="T86" fmla="*/ 152805 w 512"/>
                <a:gd name="T87" fmla="*/ 135826 h 512"/>
                <a:gd name="T88" fmla="*/ 135827 w 512"/>
                <a:gd name="T89" fmla="*/ 118848 h 512"/>
                <a:gd name="T90" fmla="*/ 118848 w 512"/>
                <a:gd name="T91" fmla="*/ 135826 h 512"/>
                <a:gd name="T92" fmla="*/ 390501 w 512"/>
                <a:gd name="T93" fmla="*/ 407479 h 512"/>
                <a:gd name="T94" fmla="*/ 407479 w 512"/>
                <a:gd name="T95" fmla="*/ 424457 h 512"/>
                <a:gd name="T96" fmla="*/ 424458 w 512"/>
                <a:gd name="T97" fmla="*/ 407479 h 512"/>
                <a:gd name="T98" fmla="*/ 407479 w 512"/>
                <a:gd name="T99" fmla="*/ 390500 h 512"/>
                <a:gd name="T100" fmla="*/ 390501 w 512"/>
                <a:gd name="T101" fmla="*/ 407479 h 512"/>
                <a:gd name="T102" fmla="*/ 407479 w 512"/>
                <a:gd name="T103" fmla="*/ 135826 h 512"/>
                <a:gd name="T104" fmla="*/ 424458 w 512"/>
                <a:gd name="T105" fmla="*/ 152805 h 512"/>
                <a:gd name="T106" fmla="*/ 441436 w 512"/>
                <a:gd name="T107" fmla="*/ 135826 h 512"/>
                <a:gd name="T108" fmla="*/ 424458 w 512"/>
                <a:gd name="T109" fmla="*/ 118848 h 512"/>
                <a:gd name="T110" fmla="*/ 407479 w 512"/>
                <a:gd name="T111" fmla="*/ 135826 h 512"/>
                <a:gd name="T112" fmla="*/ 118848 w 512"/>
                <a:gd name="T113" fmla="*/ 407479 h 512"/>
                <a:gd name="T114" fmla="*/ 135827 w 512"/>
                <a:gd name="T115" fmla="*/ 424457 h 512"/>
                <a:gd name="T116" fmla="*/ 152805 w 512"/>
                <a:gd name="T117" fmla="*/ 407479 h 512"/>
                <a:gd name="T118" fmla="*/ 135827 w 512"/>
                <a:gd name="T119" fmla="*/ 390500 h 512"/>
                <a:gd name="T120" fmla="*/ 118848 w 512"/>
                <a:gd name="T121" fmla="*/ 407479 h 51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12"/>
                <a:gd name="T184" fmla="*/ 0 h 512"/>
                <a:gd name="T185" fmla="*/ 512 w 512"/>
                <a:gd name="T186" fmla="*/ 512 h 51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12" h="512">
                  <a:moveTo>
                    <a:pt x="256" y="512"/>
                  </a:moveTo>
                  <a:cubicBezTo>
                    <a:pt x="397" y="512"/>
                    <a:pt x="512" y="397"/>
                    <a:pt x="512" y="256"/>
                  </a:cubicBezTo>
                  <a:cubicBezTo>
                    <a:pt x="512" y="115"/>
                    <a:pt x="397" y="0"/>
                    <a:pt x="256" y="0"/>
                  </a:cubicBezTo>
                  <a:cubicBezTo>
                    <a:pt x="115" y="0"/>
                    <a:pt x="0" y="115"/>
                    <a:pt x="0" y="256"/>
                  </a:cubicBezTo>
                  <a:cubicBezTo>
                    <a:pt x="0" y="397"/>
                    <a:pt x="115" y="512"/>
                    <a:pt x="256" y="512"/>
                  </a:cubicBezTo>
                  <a:close/>
                  <a:moveTo>
                    <a:pt x="256" y="16"/>
                  </a:moveTo>
                  <a:cubicBezTo>
                    <a:pt x="388" y="16"/>
                    <a:pt x="496" y="124"/>
                    <a:pt x="496" y="256"/>
                  </a:cubicBezTo>
                  <a:cubicBezTo>
                    <a:pt x="496" y="388"/>
                    <a:pt x="388" y="496"/>
                    <a:pt x="256" y="496"/>
                  </a:cubicBezTo>
                  <a:cubicBezTo>
                    <a:pt x="124" y="496"/>
                    <a:pt x="16" y="388"/>
                    <a:pt x="16" y="256"/>
                  </a:cubicBezTo>
                  <a:cubicBezTo>
                    <a:pt x="16" y="124"/>
                    <a:pt x="124" y="16"/>
                    <a:pt x="256" y="16"/>
                  </a:cubicBezTo>
                  <a:close/>
                  <a:moveTo>
                    <a:pt x="321" y="348"/>
                  </a:moveTo>
                  <a:cubicBezTo>
                    <a:pt x="323" y="350"/>
                    <a:pt x="325" y="351"/>
                    <a:pt x="327" y="351"/>
                  </a:cubicBezTo>
                  <a:cubicBezTo>
                    <a:pt x="329" y="351"/>
                    <a:pt x="331" y="350"/>
                    <a:pt x="332" y="348"/>
                  </a:cubicBezTo>
                  <a:cubicBezTo>
                    <a:pt x="335" y="345"/>
                    <a:pt x="335" y="340"/>
                    <a:pt x="332" y="337"/>
                  </a:cubicBezTo>
                  <a:cubicBezTo>
                    <a:pt x="256" y="261"/>
                    <a:pt x="256" y="261"/>
                    <a:pt x="256" y="261"/>
                  </a:cubicBezTo>
                  <a:cubicBezTo>
                    <a:pt x="256" y="149"/>
                    <a:pt x="256" y="149"/>
                    <a:pt x="256" y="149"/>
                  </a:cubicBezTo>
                  <a:cubicBezTo>
                    <a:pt x="256" y="145"/>
                    <a:pt x="252" y="141"/>
                    <a:pt x="248" y="141"/>
                  </a:cubicBezTo>
                  <a:cubicBezTo>
                    <a:pt x="244" y="141"/>
                    <a:pt x="240" y="145"/>
                    <a:pt x="240" y="149"/>
                  </a:cubicBezTo>
                  <a:cubicBezTo>
                    <a:pt x="240" y="264"/>
                    <a:pt x="240" y="264"/>
                    <a:pt x="240" y="264"/>
                  </a:cubicBezTo>
                  <a:cubicBezTo>
                    <a:pt x="240" y="266"/>
                    <a:pt x="241" y="268"/>
                    <a:pt x="242" y="270"/>
                  </a:cubicBezTo>
                  <a:lnTo>
                    <a:pt x="321" y="348"/>
                  </a:lnTo>
                  <a:close/>
                  <a:moveTo>
                    <a:pt x="48" y="256"/>
                  </a:moveTo>
                  <a:cubicBezTo>
                    <a:pt x="48" y="265"/>
                    <a:pt x="55" y="272"/>
                    <a:pt x="64" y="272"/>
                  </a:cubicBezTo>
                  <a:cubicBezTo>
                    <a:pt x="73" y="272"/>
                    <a:pt x="80" y="265"/>
                    <a:pt x="80" y="256"/>
                  </a:cubicBezTo>
                  <a:cubicBezTo>
                    <a:pt x="80" y="247"/>
                    <a:pt x="73" y="240"/>
                    <a:pt x="64" y="240"/>
                  </a:cubicBezTo>
                  <a:cubicBezTo>
                    <a:pt x="55" y="240"/>
                    <a:pt x="48" y="247"/>
                    <a:pt x="48" y="256"/>
                  </a:cubicBezTo>
                  <a:close/>
                  <a:moveTo>
                    <a:pt x="432" y="256"/>
                  </a:moveTo>
                  <a:cubicBezTo>
                    <a:pt x="432" y="265"/>
                    <a:pt x="439" y="272"/>
                    <a:pt x="448" y="272"/>
                  </a:cubicBezTo>
                  <a:cubicBezTo>
                    <a:pt x="457" y="272"/>
                    <a:pt x="464" y="265"/>
                    <a:pt x="464" y="256"/>
                  </a:cubicBezTo>
                  <a:cubicBezTo>
                    <a:pt x="464" y="247"/>
                    <a:pt x="457" y="240"/>
                    <a:pt x="448" y="240"/>
                  </a:cubicBezTo>
                  <a:cubicBezTo>
                    <a:pt x="439" y="240"/>
                    <a:pt x="432" y="247"/>
                    <a:pt x="432" y="256"/>
                  </a:cubicBezTo>
                  <a:close/>
                  <a:moveTo>
                    <a:pt x="240" y="64"/>
                  </a:moveTo>
                  <a:cubicBezTo>
                    <a:pt x="240" y="73"/>
                    <a:pt x="247" y="80"/>
                    <a:pt x="256" y="80"/>
                  </a:cubicBezTo>
                  <a:cubicBezTo>
                    <a:pt x="265" y="80"/>
                    <a:pt x="272" y="73"/>
                    <a:pt x="272" y="64"/>
                  </a:cubicBezTo>
                  <a:cubicBezTo>
                    <a:pt x="272" y="55"/>
                    <a:pt x="265" y="48"/>
                    <a:pt x="256" y="48"/>
                  </a:cubicBezTo>
                  <a:cubicBezTo>
                    <a:pt x="247" y="48"/>
                    <a:pt x="240" y="55"/>
                    <a:pt x="240" y="64"/>
                  </a:cubicBezTo>
                  <a:close/>
                  <a:moveTo>
                    <a:pt x="240" y="448"/>
                  </a:moveTo>
                  <a:cubicBezTo>
                    <a:pt x="240" y="457"/>
                    <a:pt x="247" y="464"/>
                    <a:pt x="256" y="464"/>
                  </a:cubicBezTo>
                  <a:cubicBezTo>
                    <a:pt x="265" y="464"/>
                    <a:pt x="272" y="457"/>
                    <a:pt x="272" y="448"/>
                  </a:cubicBezTo>
                  <a:cubicBezTo>
                    <a:pt x="272" y="439"/>
                    <a:pt x="265" y="432"/>
                    <a:pt x="256" y="432"/>
                  </a:cubicBezTo>
                  <a:cubicBezTo>
                    <a:pt x="247" y="432"/>
                    <a:pt x="240" y="439"/>
                    <a:pt x="240" y="448"/>
                  </a:cubicBezTo>
                  <a:close/>
                  <a:moveTo>
                    <a:pt x="112" y="128"/>
                  </a:moveTo>
                  <a:cubicBezTo>
                    <a:pt x="112" y="137"/>
                    <a:pt x="119" y="144"/>
                    <a:pt x="128" y="144"/>
                  </a:cubicBezTo>
                  <a:cubicBezTo>
                    <a:pt x="137" y="144"/>
                    <a:pt x="144" y="137"/>
                    <a:pt x="144" y="128"/>
                  </a:cubicBezTo>
                  <a:cubicBezTo>
                    <a:pt x="144" y="119"/>
                    <a:pt x="137" y="112"/>
                    <a:pt x="128" y="112"/>
                  </a:cubicBezTo>
                  <a:cubicBezTo>
                    <a:pt x="119" y="112"/>
                    <a:pt x="112" y="119"/>
                    <a:pt x="112" y="128"/>
                  </a:cubicBezTo>
                  <a:close/>
                  <a:moveTo>
                    <a:pt x="368" y="384"/>
                  </a:moveTo>
                  <a:cubicBezTo>
                    <a:pt x="368" y="393"/>
                    <a:pt x="375" y="400"/>
                    <a:pt x="384" y="400"/>
                  </a:cubicBezTo>
                  <a:cubicBezTo>
                    <a:pt x="393" y="400"/>
                    <a:pt x="400" y="393"/>
                    <a:pt x="400" y="384"/>
                  </a:cubicBezTo>
                  <a:cubicBezTo>
                    <a:pt x="400" y="375"/>
                    <a:pt x="393" y="368"/>
                    <a:pt x="384" y="368"/>
                  </a:cubicBezTo>
                  <a:cubicBezTo>
                    <a:pt x="375" y="368"/>
                    <a:pt x="368" y="375"/>
                    <a:pt x="368" y="384"/>
                  </a:cubicBezTo>
                  <a:close/>
                  <a:moveTo>
                    <a:pt x="384" y="128"/>
                  </a:moveTo>
                  <a:cubicBezTo>
                    <a:pt x="384" y="137"/>
                    <a:pt x="391" y="144"/>
                    <a:pt x="400" y="144"/>
                  </a:cubicBezTo>
                  <a:cubicBezTo>
                    <a:pt x="409" y="144"/>
                    <a:pt x="416" y="137"/>
                    <a:pt x="416" y="128"/>
                  </a:cubicBezTo>
                  <a:cubicBezTo>
                    <a:pt x="416" y="119"/>
                    <a:pt x="409" y="112"/>
                    <a:pt x="400" y="112"/>
                  </a:cubicBezTo>
                  <a:cubicBezTo>
                    <a:pt x="391" y="112"/>
                    <a:pt x="384" y="119"/>
                    <a:pt x="384" y="128"/>
                  </a:cubicBezTo>
                  <a:close/>
                  <a:moveTo>
                    <a:pt x="112" y="384"/>
                  </a:moveTo>
                  <a:cubicBezTo>
                    <a:pt x="112" y="393"/>
                    <a:pt x="119" y="400"/>
                    <a:pt x="128" y="400"/>
                  </a:cubicBezTo>
                  <a:cubicBezTo>
                    <a:pt x="137" y="400"/>
                    <a:pt x="144" y="393"/>
                    <a:pt x="144" y="384"/>
                  </a:cubicBezTo>
                  <a:cubicBezTo>
                    <a:pt x="144" y="375"/>
                    <a:pt x="137" y="368"/>
                    <a:pt x="128" y="368"/>
                  </a:cubicBezTo>
                  <a:cubicBezTo>
                    <a:pt x="119" y="368"/>
                    <a:pt x="112" y="375"/>
                    <a:pt x="112" y="384"/>
                  </a:cubicBezTo>
                  <a:close/>
                </a:path>
              </a:pathLst>
            </a:custGeom>
            <a:solidFill>
              <a:srgbClr val="BAD0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378" name="组合 29"/>
            <p:cNvGrpSpPr>
              <a:grpSpLocks/>
            </p:cNvGrpSpPr>
            <p:nvPr/>
          </p:nvGrpSpPr>
          <p:grpSpPr bwMode="auto">
            <a:xfrm>
              <a:off x="418831" y="1294187"/>
              <a:ext cx="3214200" cy="2893100"/>
              <a:chOff x="418831" y="1294187"/>
              <a:chExt cx="3214200" cy="2893100"/>
            </a:xfrm>
          </p:grpSpPr>
          <p:sp>
            <p:nvSpPr>
              <p:cNvPr id="15379" name="文本框 9"/>
              <p:cNvSpPr txBox="1">
                <a:spLocks noChangeArrowheads="1"/>
              </p:cNvSpPr>
              <p:nvPr/>
            </p:nvSpPr>
            <p:spPr bwMode="auto">
              <a:xfrm>
                <a:off x="418831" y="1294187"/>
                <a:ext cx="3054907" cy="28931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6000">
                    <a:solidFill>
                      <a:srgbClr val="BAD047"/>
                    </a:solidFill>
                    <a:latin typeface="微软雅黑" pitchFamily="34" charset="-122"/>
                    <a:ea typeface="微软雅黑" pitchFamily="34" charset="-122"/>
                  </a:rPr>
                  <a:t>3/</a:t>
                </a:r>
                <a:r>
                  <a:rPr lang="zh-CN" altLang="en-US" sz="2800">
                    <a:solidFill>
                      <a:srgbClr val="BAD047"/>
                    </a:solidFill>
                    <a:latin typeface="微软雅黑" pitchFamily="34" charset="-122"/>
                    <a:ea typeface="微软雅黑" pitchFamily="34" charset="-122"/>
                  </a:rPr>
                  <a:t>基础与特长</a:t>
                </a:r>
                <a:endParaRPr lang="en-US" altLang="zh-CN" sz="2800">
                  <a:solidFill>
                    <a:srgbClr val="BAD047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just">
                  <a:lnSpc>
                    <a:spcPct val="130000"/>
                  </a:lnSpc>
                </a:pPr>
                <a:endPara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just">
                  <a:lnSpc>
                    <a:spcPct val="130000"/>
                  </a:lnSpc>
                </a:pPr>
                <a:r>
                  <a:rPr lang="zh-CN" altLang="en-US" sz="16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每个人都有自己的特长和爱好</a:t>
                </a:r>
                <a:endPara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just">
                  <a:lnSpc>
                    <a:spcPct val="130000"/>
                  </a:lnSpc>
                </a:pPr>
                <a:r>
                  <a:rPr lang="zh-CN" altLang="en-US" sz="16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奠定宽厚、坚实的基础</a:t>
                </a:r>
                <a:endPara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just">
                  <a:lnSpc>
                    <a:spcPct val="130000"/>
                  </a:lnSpc>
                </a:pPr>
                <a:r>
                  <a:rPr lang="zh-CN" altLang="en-US" sz="16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兼顾基础与特长</a:t>
                </a:r>
                <a:endPara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just">
                  <a:lnSpc>
                    <a:spcPct val="130000"/>
                  </a:lnSpc>
                </a:pPr>
                <a:endPara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32" name="直接连接符 10"/>
              <p:cNvCxnSpPr>
                <a:cxnSpLocks noChangeShapeType="1"/>
              </p:cNvCxnSpPr>
              <p:nvPr/>
            </p:nvCxnSpPr>
            <p:spPr bwMode="auto">
              <a:xfrm>
                <a:off x="572796" y="2414794"/>
                <a:ext cx="3060235" cy="0"/>
              </a:xfrm>
              <a:prstGeom prst="line">
                <a:avLst/>
              </a:prstGeom>
              <a:noFill/>
              <a:ln w="6350">
                <a:solidFill>
                  <a:schemeClr val="accent6">
                    <a:lumMod val="75000"/>
                  </a:schemeClr>
                </a:solidFill>
                <a:prstDash val="dash"/>
                <a:round/>
                <a:headEnd/>
                <a:tailEnd type="diamond" w="med" len="med"/>
              </a:ln>
              <a:extLst>
                <a:ext uri="{909E8E84-426E-40DD-AFC4-6F175D3DCCD1}"/>
              </a:extLst>
            </p:spPr>
          </p:cxnSp>
        </p:grp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3019425" y="1293813"/>
            <a:ext cx="3060700" cy="4286250"/>
            <a:chOff x="572331" y="1294187"/>
            <a:chExt cx="3060700" cy="4285605"/>
          </a:xfrm>
        </p:grpSpPr>
        <p:sp>
          <p:nvSpPr>
            <p:cNvPr id="15373" name="Freeform 9"/>
            <p:cNvSpPr>
              <a:spLocks noEditPoints="1"/>
            </p:cNvSpPr>
            <p:nvPr/>
          </p:nvSpPr>
          <p:spPr bwMode="auto">
            <a:xfrm>
              <a:off x="1815459" y="5036487"/>
              <a:ext cx="543306" cy="543305"/>
            </a:xfrm>
            <a:custGeom>
              <a:avLst/>
              <a:gdLst>
                <a:gd name="T0" fmla="*/ 271653 w 512"/>
                <a:gd name="T1" fmla="*/ 543305 h 512"/>
                <a:gd name="T2" fmla="*/ 543306 w 512"/>
                <a:gd name="T3" fmla="*/ 271653 h 512"/>
                <a:gd name="T4" fmla="*/ 271653 w 512"/>
                <a:gd name="T5" fmla="*/ 0 h 512"/>
                <a:gd name="T6" fmla="*/ 0 w 512"/>
                <a:gd name="T7" fmla="*/ 271653 h 512"/>
                <a:gd name="T8" fmla="*/ 271653 w 512"/>
                <a:gd name="T9" fmla="*/ 543305 h 512"/>
                <a:gd name="T10" fmla="*/ 271653 w 512"/>
                <a:gd name="T11" fmla="*/ 16978 h 512"/>
                <a:gd name="T12" fmla="*/ 526328 w 512"/>
                <a:gd name="T13" fmla="*/ 271653 h 512"/>
                <a:gd name="T14" fmla="*/ 271653 w 512"/>
                <a:gd name="T15" fmla="*/ 526327 h 512"/>
                <a:gd name="T16" fmla="*/ 16978 w 512"/>
                <a:gd name="T17" fmla="*/ 271653 h 512"/>
                <a:gd name="T18" fmla="*/ 271653 w 512"/>
                <a:gd name="T19" fmla="*/ 16978 h 512"/>
                <a:gd name="T20" fmla="*/ 340627 w 512"/>
                <a:gd name="T21" fmla="*/ 369278 h 512"/>
                <a:gd name="T22" fmla="*/ 346994 w 512"/>
                <a:gd name="T23" fmla="*/ 372461 h 512"/>
                <a:gd name="T24" fmla="*/ 352300 w 512"/>
                <a:gd name="T25" fmla="*/ 369278 h 512"/>
                <a:gd name="T26" fmla="*/ 352300 w 512"/>
                <a:gd name="T27" fmla="*/ 357605 h 512"/>
                <a:gd name="T28" fmla="*/ 271653 w 512"/>
                <a:gd name="T29" fmla="*/ 276958 h 512"/>
                <a:gd name="T30" fmla="*/ 271653 w 512"/>
                <a:gd name="T31" fmla="*/ 158110 h 512"/>
                <a:gd name="T32" fmla="*/ 263164 w 512"/>
                <a:gd name="T33" fmla="*/ 149621 h 512"/>
                <a:gd name="T34" fmla="*/ 254675 w 512"/>
                <a:gd name="T35" fmla="*/ 158110 h 512"/>
                <a:gd name="T36" fmla="*/ 254675 w 512"/>
                <a:gd name="T37" fmla="*/ 280142 h 512"/>
                <a:gd name="T38" fmla="*/ 256797 w 512"/>
                <a:gd name="T39" fmla="*/ 286508 h 512"/>
                <a:gd name="T40" fmla="*/ 340627 w 512"/>
                <a:gd name="T41" fmla="*/ 369278 h 512"/>
                <a:gd name="T42" fmla="*/ 50935 w 512"/>
                <a:gd name="T43" fmla="*/ 271653 h 512"/>
                <a:gd name="T44" fmla="*/ 67913 w 512"/>
                <a:gd name="T45" fmla="*/ 288631 h 512"/>
                <a:gd name="T46" fmla="*/ 84892 w 512"/>
                <a:gd name="T47" fmla="*/ 271653 h 512"/>
                <a:gd name="T48" fmla="*/ 67913 w 512"/>
                <a:gd name="T49" fmla="*/ 254674 h 512"/>
                <a:gd name="T50" fmla="*/ 50935 w 512"/>
                <a:gd name="T51" fmla="*/ 271653 h 512"/>
                <a:gd name="T52" fmla="*/ 458414 w 512"/>
                <a:gd name="T53" fmla="*/ 271653 h 512"/>
                <a:gd name="T54" fmla="*/ 475393 w 512"/>
                <a:gd name="T55" fmla="*/ 288631 h 512"/>
                <a:gd name="T56" fmla="*/ 492371 w 512"/>
                <a:gd name="T57" fmla="*/ 271653 h 512"/>
                <a:gd name="T58" fmla="*/ 475393 w 512"/>
                <a:gd name="T59" fmla="*/ 254674 h 512"/>
                <a:gd name="T60" fmla="*/ 458414 w 512"/>
                <a:gd name="T61" fmla="*/ 271653 h 512"/>
                <a:gd name="T62" fmla="*/ 254675 w 512"/>
                <a:gd name="T63" fmla="*/ 67913 h 512"/>
                <a:gd name="T64" fmla="*/ 271653 w 512"/>
                <a:gd name="T65" fmla="*/ 84891 h 512"/>
                <a:gd name="T66" fmla="*/ 288631 w 512"/>
                <a:gd name="T67" fmla="*/ 67913 h 512"/>
                <a:gd name="T68" fmla="*/ 271653 w 512"/>
                <a:gd name="T69" fmla="*/ 50935 h 512"/>
                <a:gd name="T70" fmla="*/ 254675 w 512"/>
                <a:gd name="T71" fmla="*/ 67913 h 512"/>
                <a:gd name="T72" fmla="*/ 254675 w 512"/>
                <a:gd name="T73" fmla="*/ 475392 h 512"/>
                <a:gd name="T74" fmla="*/ 271653 w 512"/>
                <a:gd name="T75" fmla="*/ 492370 h 512"/>
                <a:gd name="T76" fmla="*/ 288631 w 512"/>
                <a:gd name="T77" fmla="*/ 475392 h 512"/>
                <a:gd name="T78" fmla="*/ 271653 w 512"/>
                <a:gd name="T79" fmla="*/ 458414 h 512"/>
                <a:gd name="T80" fmla="*/ 254675 w 512"/>
                <a:gd name="T81" fmla="*/ 475392 h 512"/>
                <a:gd name="T82" fmla="*/ 118848 w 512"/>
                <a:gd name="T83" fmla="*/ 135826 h 512"/>
                <a:gd name="T84" fmla="*/ 135827 w 512"/>
                <a:gd name="T85" fmla="*/ 152805 h 512"/>
                <a:gd name="T86" fmla="*/ 152805 w 512"/>
                <a:gd name="T87" fmla="*/ 135826 h 512"/>
                <a:gd name="T88" fmla="*/ 135827 w 512"/>
                <a:gd name="T89" fmla="*/ 118848 h 512"/>
                <a:gd name="T90" fmla="*/ 118848 w 512"/>
                <a:gd name="T91" fmla="*/ 135826 h 512"/>
                <a:gd name="T92" fmla="*/ 390501 w 512"/>
                <a:gd name="T93" fmla="*/ 407479 h 512"/>
                <a:gd name="T94" fmla="*/ 407479 w 512"/>
                <a:gd name="T95" fmla="*/ 424457 h 512"/>
                <a:gd name="T96" fmla="*/ 424458 w 512"/>
                <a:gd name="T97" fmla="*/ 407479 h 512"/>
                <a:gd name="T98" fmla="*/ 407479 w 512"/>
                <a:gd name="T99" fmla="*/ 390500 h 512"/>
                <a:gd name="T100" fmla="*/ 390501 w 512"/>
                <a:gd name="T101" fmla="*/ 407479 h 512"/>
                <a:gd name="T102" fmla="*/ 407479 w 512"/>
                <a:gd name="T103" fmla="*/ 135826 h 512"/>
                <a:gd name="T104" fmla="*/ 424458 w 512"/>
                <a:gd name="T105" fmla="*/ 152805 h 512"/>
                <a:gd name="T106" fmla="*/ 441436 w 512"/>
                <a:gd name="T107" fmla="*/ 135826 h 512"/>
                <a:gd name="T108" fmla="*/ 424458 w 512"/>
                <a:gd name="T109" fmla="*/ 118848 h 512"/>
                <a:gd name="T110" fmla="*/ 407479 w 512"/>
                <a:gd name="T111" fmla="*/ 135826 h 512"/>
                <a:gd name="T112" fmla="*/ 118848 w 512"/>
                <a:gd name="T113" fmla="*/ 407479 h 512"/>
                <a:gd name="T114" fmla="*/ 135827 w 512"/>
                <a:gd name="T115" fmla="*/ 424457 h 512"/>
                <a:gd name="T116" fmla="*/ 152805 w 512"/>
                <a:gd name="T117" fmla="*/ 407479 h 512"/>
                <a:gd name="T118" fmla="*/ 135827 w 512"/>
                <a:gd name="T119" fmla="*/ 390500 h 512"/>
                <a:gd name="T120" fmla="*/ 118848 w 512"/>
                <a:gd name="T121" fmla="*/ 407479 h 51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12"/>
                <a:gd name="T184" fmla="*/ 0 h 512"/>
                <a:gd name="T185" fmla="*/ 512 w 512"/>
                <a:gd name="T186" fmla="*/ 512 h 51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12" h="512">
                  <a:moveTo>
                    <a:pt x="256" y="512"/>
                  </a:moveTo>
                  <a:cubicBezTo>
                    <a:pt x="397" y="512"/>
                    <a:pt x="512" y="397"/>
                    <a:pt x="512" y="256"/>
                  </a:cubicBezTo>
                  <a:cubicBezTo>
                    <a:pt x="512" y="115"/>
                    <a:pt x="397" y="0"/>
                    <a:pt x="256" y="0"/>
                  </a:cubicBezTo>
                  <a:cubicBezTo>
                    <a:pt x="115" y="0"/>
                    <a:pt x="0" y="115"/>
                    <a:pt x="0" y="256"/>
                  </a:cubicBezTo>
                  <a:cubicBezTo>
                    <a:pt x="0" y="397"/>
                    <a:pt x="115" y="512"/>
                    <a:pt x="256" y="512"/>
                  </a:cubicBezTo>
                  <a:close/>
                  <a:moveTo>
                    <a:pt x="256" y="16"/>
                  </a:moveTo>
                  <a:cubicBezTo>
                    <a:pt x="388" y="16"/>
                    <a:pt x="496" y="124"/>
                    <a:pt x="496" y="256"/>
                  </a:cubicBezTo>
                  <a:cubicBezTo>
                    <a:pt x="496" y="388"/>
                    <a:pt x="388" y="496"/>
                    <a:pt x="256" y="496"/>
                  </a:cubicBezTo>
                  <a:cubicBezTo>
                    <a:pt x="124" y="496"/>
                    <a:pt x="16" y="388"/>
                    <a:pt x="16" y="256"/>
                  </a:cubicBezTo>
                  <a:cubicBezTo>
                    <a:pt x="16" y="124"/>
                    <a:pt x="124" y="16"/>
                    <a:pt x="256" y="16"/>
                  </a:cubicBezTo>
                  <a:close/>
                  <a:moveTo>
                    <a:pt x="321" y="348"/>
                  </a:moveTo>
                  <a:cubicBezTo>
                    <a:pt x="323" y="350"/>
                    <a:pt x="325" y="351"/>
                    <a:pt x="327" y="351"/>
                  </a:cubicBezTo>
                  <a:cubicBezTo>
                    <a:pt x="329" y="351"/>
                    <a:pt x="331" y="350"/>
                    <a:pt x="332" y="348"/>
                  </a:cubicBezTo>
                  <a:cubicBezTo>
                    <a:pt x="335" y="345"/>
                    <a:pt x="335" y="340"/>
                    <a:pt x="332" y="337"/>
                  </a:cubicBezTo>
                  <a:cubicBezTo>
                    <a:pt x="256" y="261"/>
                    <a:pt x="256" y="261"/>
                    <a:pt x="256" y="261"/>
                  </a:cubicBezTo>
                  <a:cubicBezTo>
                    <a:pt x="256" y="149"/>
                    <a:pt x="256" y="149"/>
                    <a:pt x="256" y="149"/>
                  </a:cubicBezTo>
                  <a:cubicBezTo>
                    <a:pt x="256" y="145"/>
                    <a:pt x="252" y="141"/>
                    <a:pt x="248" y="141"/>
                  </a:cubicBezTo>
                  <a:cubicBezTo>
                    <a:pt x="244" y="141"/>
                    <a:pt x="240" y="145"/>
                    <a:pt x="240" y="149"/>
                  </a:cubicBezTo>
                  <a:cubicBezTo>
                    <a:pt x="240" y="264"/>
                    <a:pt x="240" y="264"/>
                    <a:pt x="240" y="264"/>
                  </a:cubicBezTo>
                  <a:cubicBezTo>
                    <a:pt x="240" y="266"/>
                    <a:pt x="241" y="268"/>
                    <a:pt x="242" y="270"/>
                  </a:cubicBezTo>
                  <a:lnTo>
                    <a:pt x="321" y="348"/>
                  </a:lnTo>
                  <a:close/>
                  <a:moveTo>
                    <a:pt x="48" y="256"/>
                  </a:moveTo>
                  <a:cubicBezTo>
                    <a:pt x="48" y="265"/>
                    <a:pt x="55" y="272"/>
                    <a:pt x="64" y="272"/>
                  </a:cubicBezTo>
                  <a:cubicBezTo>
                    <a:pt x="73" y="272"/>
                    <a:pt x="80" y="265"/>
                    <a:pt x="80" y="256"/>
                  </a:cubicBezTo>
                  <a:cubicBezTo>
                    <a:pt x="80" y="247"/>
                    <a:pt x="73" y="240"/>
                    <a:pt x="64" y="240"/>
                  </a:cubicBezTo>
                  <a:cubicBezTo>
                    <a:pt x="55" y="240"/>
                    <a:pt x="48" y="247"/>
                    <a:pt x="48" y="256"/>
                  </a:cubicBezTo>
                  <a:close/>
                  <a:moveTo>
                    <a:pt x="432" y="256"/>
                  </a:moveTo>
                  <a:cubicBezTo>
                    <a:pt x="432" y="265"/>
                    <a:pt x="439" y="272"/>
                    <a:pt x="448" y="272"/>
                  </a:cubicBezTo>
                  <a:cubicBezTo>
                    <a:pt x="457" y="272"/>
                    <a:pt x="464" y="265"/>
                    <a:pt x="464" y="256"/>
                  </a:cubicBezTo>
                  <a:cubicBezTo>
                    <a:pt x="464" y="247"/>
                    <a:pt x="457" y="240"/>
                    <a:pt x="448" y="240"/>
                  </a:cubicBezTo>
                  <a:cubicBezTo>
                    <a:pt x="439" y="240"/>
                    <a:pt x="432" y="247"/>
                    <a:pt x="432" y="256"/>
                  </a:cubicBezTo>
                  <a:close/>
                  <a:moveTo>
                    <a:pt x="240" y="64"/>
                  </a:moveTo>
                  <a:cubicBezTo>
                    <a:pt x="240" y="73"/>
                    <a:pt x="247" y="80"/>
                    <a:pt x="256" y="80"/>
                  </a:cubicBezTo>
                  <a:cubicBezTo>
                    <a:pt x="265" y="80"/>
                    <a:pt x="272" y="73"/>
                    <a:pt x="272" y="64"/>
                  </a:cubicBezTo>
                  <a:cubicBezTo>
                    <a:pt x="272" y="55"/>
                    <a:pt x="265" y="48"/>
                    <a:pt x="256" y="48"/>
                  </a:cubicBezTo>
                  <a:cubicBezTo>
                    <a:pt x="247" y="48"/>
                    <a:pt x="240" y="55"/>
                    <a:pt x="240" y="64"/>
                  </a:cubicBezTo>
                  <a:close/>
                  <a:moveTo>
                    <a:pt x="240" y="448"/>
                  </a:moveTo>
                  <a:cubicBezTo>
                    <a:pt x="240" y="457"/>
                    <a:pt x="247" y="464"/>
                    <a:pt x="256" y="464"/>
                  </a:cubicBezTo>
                  <a:cubicBezTo>
                    <a:pt x="265" y="464"/>
                    <a:pt x="272" y="457"/>
                    <a:pt x="272" y="448"/>
                  </a:cubicBezTo>
                  <a:cubicBezTo>
                    <a:pt x="272" y="439"/>
                    <a:pt x="265" y="432"/>
                    <a:pt x="256" y="432"/>
                  </a:cubicBezTo>
                  <a:cubicBezTo>
                    <a:pt x="247" y="432"/>
                    <a:pt x="240" y="439"/>
                    <a:pt x="240" y="448"/>
                  </a:cubicBezTo>
                  <a:close/>
                  <a:moveTo>
                    <a:pt x="112" y="128"/>
                  </a:moveTo>
                  <a:cubicBezTo>
                    <a:pt x="112" y="137"/>
                    <a:pt x="119" y="144"/>
                    <a:pt x="128" y="144"/>
                  </a:cubicBezTo>
                  <a:cubicBezTo>
                    <a:pt x="137" y="144"/>
                    <a:pt x="144" y="137"/>
                    <a:pt x="144" y="128"/>
                  </a:cubicBezTo>
                  <a:cubicBezTo>
                    <a:pt x="144" y="119"/>
                    <a:pt x="137" y="112"/>
                    <a:pt x="128" y="112"/>
                  </a:cubicBezTo>
                  <a:cubicBezTo>
                    <a:pt x="119" y="112"/>
                    <a:pt x="112" y="119"/>
                    <a:pt x="112" y="128"/>
                  </a:cubicBezTo>
                  <a:close/>
                  <a:moveTo>
                    <a:pt x="368" y="384"/>
                  </a:moveTo>
                  <a:cubicBezTo>
                    <a:pt x="368" y="393"/>
                    <a:pt x="375" y="400"/>
                    <a:pt x="384" y="400"/>
                  </a:cubicBezTo>
                  <a:cubicBezTo>
                    <a:pt x="393" y="400"/>
                    <a:pt x="400" y="393"/>
                    <a:pt x="400" y="384"/>
                  </a:cubicBezTo>
                  <a:cubicBezTo>
                    <a:pt x="400" y="375"/>
                    <a:pt x="393" y="368"/>
                    <a:pt x="384" y="368"/>
                  </a:cubicBezTo>
                  <a:cubicBezTo>
                    <a:pt x="375" y="368"/>
                    <a:pt x="368" y="375"/>
                    <a:pt x="368" y="384"/>
                  </a:cubicBezTo>
                  <a:close/>
                  <a:moveTo>
                    <a:pt x="384" y="128"/>
                  </a:moveTo>
                  <a:cubicBezTo>
                    <a:pt x="384" y="137"/>
                    <a:pt x="391" y="144"/>
                    <a:pt x="400" y="144"/>
                  </a:cubicBezTo>
                  <a:cubicBezTo>
                    <a:pt x="409" y="144"/>
                    <a:pt x="416" y="137"/>
                    <a:pt x="416" y="128"/>
                  </a:cubicBezTo>
                  <a:cubicBezTo>
                    <a:pt x="416" y="119"/>
                    <a:pt x="409" y="112"/>
                    <a:pt x="400" y="112"/>
                  </a:cubicBezTo>
                  <a:cubicBezTo>
                    <a:pt x="391" y="112"/>
                    <a:pt x="384" y="119"/>
                    <a:pt x="384" y="128"/>
                  </a:cubicBezTo>
                  <a:close/>
                  <a:moveTo>
                    <a:pt x="112" y="384"/>
                  </a:moveTo>
                  <a:cubicBezTo>
                    <a:pt x="112" y="393"/>
                    <a:pt x="119" y="400"/>
                    <a:pt x="128" y="400"/>
                  </a:cubicBezTo>
                  <a:cubicBezTo>
                    <a:pt x="137" y="400"/>
                    <a:pt x="144" y="393"/>
                    <a:pt x="144" y="384"/>
                  </a:cubicBezTo>
                  <a:cubicBezTo>
                    <a:pt x="144" y="375"/>
                    <a:pt x="137" y="368"/>
                    <a:pt x="128" y="368"/>
                  </a:cubicBezTo>
                  <a:cubicBezTo>
                    <a:pt x="119" y="368"/>
                    <a:pt x="112" y="375"/>
                    <a:pt x="112" y="384"/>
                  </a:cubicBezTo>
                  <a:close/>
                </a:path>
              </a:pathLst>
            </a:custGeom>
            <a:solidFill>
              <a:srgbClr val="BAD0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374" name="组合 34"/>
            <p:cNvGrpSpPr>
              <a:grpSpLocks/>
            </p:cNvGrpSpPr>
            <p:nvPr/>
          </p:nvGrpSpPr>
          <p:grpSpPr bwMode="auto">
            <a:xfrm>
              <a:off x="572331" y="1294187"/>
              <a:ext cx="3060700" cy="2573012"/>
              <a:chOff x="572331" y="1294187"/>
              <a:chExt cx="3060700" cy="2573012"/>
            </a:xfrm>
          </p:grpSpPr>
          <p:sp>
            <p:nvSpPr>
              <p:cNvPr id="15375" name="文本框 9"/>
              <p:cNvSpPr txBox="1">
                <a:spLocks noChangeArrowheads="1"/>
              </p:cNvSpPr>
              <p:nvPr/>
            </p:nvSpPr>
            <p:spPr bwMode="auto">
              <a:xfrm>
                <a:off x="725831" y="1294187"/>
                <a:ext cx="2722563" cy="25730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6000">
                    <a:solidFill>
                      <a:srgbClr val="BAD047"/>
                    </a:solidFill>
                    <a:latin typeface="微软雅黑" pitchFamily="34" charset="-122"/>
                    <a:ea typeface="微软雅黑" pitchFamily="34" charset="-122"/>
                  </a:rPr>
                  <a:t>2/</a:t>
                </a:r>
                <a:r>
                  <a:rPr lang="zh-CN" altLang="en-US" sz="2800">
                    <a:solidFill>
                      <a:srgbClr val="BAD047"/>
                    </a:solidFill>
                    <a:latin typeface="微软雅黑" pitchFamily="34" charset="-122"/>
                    <a:ea typeface="微软雅黑" pitchFamily="34" charset="-122"/>
                  </a:rPr>
                  <a:t>学会学习</a:t>
                </a:r>
                <a:endParaRPr lang="en-US" altLang="zh-CN" sz="2800">
                  <a:solidFill>
                    <a:srgbClr val="BAD047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endPara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6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自主学习</a:t>
                </a:r>
                <a:endPara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6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探究学习</a:t>
                </a:r>
                <a:endPara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6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合作学习</a:t>
                </a:r>
                <a:endPara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37" name="直接连接符 10"/>
              <p:cNvCxnSpPr>
                <a:cxnSpLocks noChangeShapeType="1"/>
              </p:cNvCxnSpPr>
              <p:nvPr/>
            </p:nvCxnSpPr>
            <p:spPr bwMode="auto">
              <a:xfrm>
                <a:off x="572331" y="2414793"/>
                <a:ext cx="3060700" cy="0"/>
              </a:xfrm>
              <a:prstGeom prst="line">
                <a:avLst/>
              </a:prstGeom>
              <a:noFill/>
              <a:ln w="6350">
                <a:solidFill>
                  <a:schemeClr val="accent6">
                    <a:lumMod val="75000"/>
                  </a:schemeClr>
                </a:solidFill>
                <a:prstDash val="dash"/>
                <a:round/>
                <a:headEnd/>
                <a:tailEnd type="diamond" w="med" len="med"/>
              </a:ln>
              <a:extLst>
                <a:ext uri="{909E8E84-426E-40DD-AFC4-6F175D3DCCD1}"/>
              </a:extLst>
            </p:spPr>
          </p:cxnSp>
        </p:grpSp>
      </p:grpSp>
      <p:pic>
        <p:nvPicPr>
          <p:cNvPr id="15367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50613" y="6035675"/>
            <a:ext cx="596900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9115425" y="1293813"/>
            <a:ext cx="3214688" cy="4286250"/>
            <a:chOff x="418831" y="1294187"/>
            <a:chExt cx="3214200" cy="4285605"/>
          </a:xfrm>
        </p:grpSpPr>
        <p:sp>
          <p:nvSpPr>
            <p:cNvPr id="15369" name="Freeform 9"/>
            <p:cNvSpPr>
              <a:spLocks noEditPoints="1"/>
            </p:cNvSpPr>
            <p:nvPr/>
          </p:nvSpPr>
          <p:spPr bwMode="auto">
            <a:xfrm>
              <a:off x="1815459" y="5036487"/>
              <a:ext cx="543306" cy="543305"/>
            </a:xfrm>
            <a:custGeom>
              <a:avLst/>
              <a:gdLst>
                <a:gd name="T0" fmla="*/ 271653 w 512"/>
                <a:gd name="T1" fmla="*/ 543305 h 512"/>
                <a:gd name="T2" fmla="*/ 543306 w 512"/>
                <a:gd name="T3" fmla="*/ 271653 h 512"/>
                <a:gd name="T4" fmla="*/ 271653 w 512"/>
                <a:gd name="T5" fmla="*/ 0 h 512"/>
                <a:gd name="T6" fmla="*/ 0 w 512"/>
                <a:gd name="T7" fmla="*/ 271653 h 512"/>
                <a:gd name="T8" fmla="*/ 271653 w 512"/>
                <a:gd name="T9" fmla="*/ 543305 h 512"/>
                <a:gd name="T10" fmla="*/ 271653 w 512"/>
                <a:gd name="T11" fmla="*/ 16978 h 512"/>
                <a:gd name="T12" fmla="*/ 526328 w 512"/>
                <a:gd name="T13" fmla="*/ 271653 h 512"/>
                <a:gd name="T14" fmla="*/ 271653 w 512"/>
                <a:gd name="T15" fmla="*/ 526327 h 512"/>
                <a:gd name="T16" fmla="*/ 16978 w 512"/>
                <a:gd name="T17" fmla="*/ 271653 h 512"/>
                <a:gd name="T18" fmla="*/ 271653 w 512"/>
                <a:gd name="T19" fmla="*/ 16978 h 512"/>
                <a:gd name="T20" fmla="*/ 340627 w 512"/>
                <a:gd name="T21" fmla="*/ 369278 h 512"/>
                <a:gd name="T22" fmla="*/ 346994 w 512"/>
                <a:gd name="T23" fmla="*/ 372461 h 512"/>
                <a:gd name="T24" fmla="*/ 352300 w 512"/>
                <a:gd name="T25" fmla="*/ 369278 h 512"/>
                <a:gd name="T26" fmla="*/ 352300 w 512"/>
                <a:gd name="T27" fmla="*/ 357605 h 512"/>
                <a:gd name="T28" fmla="*/ 271653 w 512"/>
                <a:gd name="T29" fmla="*/ 276958 h 512"/>
                <a:gd name="T30" fmla="*/ 271653 w 512"/>
                <a:gd name="T31" fmla="*/ 158110 h 512"/>
                <a:gd name="T32" fmla="*/ 263164 w 512"/>
                <a:gd name="T33" fmla="*/ 149621 h 512"/>
                <a:gd name="T34" fmla="*/ 254675 w 512"/>
                <a:gd name="T35" fmla="*/ 158110 h 512"/>
                <a:gd name="T36" fmla="*/ 254675 w 512"/>
                <a:gd name="T37" fmla="*/ 280142 h 512"/>
                <a:gd name="T38" fmla="*/ 256797 w 512"/>
                <a:gd name="T39" fmla="*/ 286508 h 512"/>
                <a:gd name="T40" fmla="*/ 340627 w 512"/>
                <a:gd name="T41" fmla="*/ 369278 h 512"/>
                <a:gd name="T42" fmla="*/ 50935 w 512"/>
                <a:gd name="T43" fmla="*/ 271653 h 512"/>
                <a:gd name="T44" fmla="*/ 67913 w 512"/>
                <a:gd name="T45" fmla="*/ 288631 h 512"/>
                <a:gd name="T46" fmla="*/ 84892 w 512"/>
                <a:gd name="T47" fmla="*/ 271653 h 512"/>
                <a:gd name="T48" fmla="*/ 67913 w 512"/>
                <a:gd name="T49" fmla="*/ 254674 h 512"/>
                <a:gd name="T50" fmla="*/ 50935 w 512"/>
                <a:gd name="T51" fmla="*/ 271653 h 512"/>
                <a:gd name="T52" fmla="*/ 458414 w 512"/>
                <a:gd name="T53" fmla="*/ 271653 h 512"/>
                <a:gd name="T54" fmla="*/ 475393 w 512"/>
                <a:gd name="T55" fmla="*/ 288631 h 512"/>
                <a:gd name="T56" fmla="*/ 492371 w 512"/>
                <a:gd name="T57" fmla="*/ 271653 h 512"/>
                <a:gd name="T58" fmla="*/ 475393 w 512"/>
                <a:gd name="T59" fmla="*/ 254674 h 512"/>
                <a:gd name="T60" fmla="*/ 458414 w 512"/>
                <a:gd name="T61" fmla="*/ 271653 h 512"/>
                <a:gd name="T62" fmla="*/ 254675 w 512"/>
                <a:gd name="T63" fmla="*/ 67913 h 512"/>
                <a:gd name="T64" fmla="*/ 271653 w 512"/>
                <a:gd name="T65" fmla="*/ 84891 h 512"/>
                <a:gd name="T66" fmla="*/ 288631 w 512"/>
                <a:gd name="T67" fmla="*/ 67913 h 512"/>
                <a:gd name="T68" fmla="*/ 271653 w 512"/>
                <a:gd name="T69" fmla="*/ 50935 h 512"/>
                <a:gd name="T70" fmla="*/ 254675 w 512"/>
                <a:gd name="T71" fmla="*/ 67913 h 512"/>
                <a:gd name="T72" fmla="*/ 254675 w 512"/>
                <a:gd name="T73" fmla="*/ 475392 h 512"/>
                <a:gd name="T74" fmla="*/ 271653 w 512"/>
                <a:gd name="T75" fmla="*/ 492370 h 512"/>
                <a:gd name="T76" fmla="*/ 288631 w 512"/>
                <a:gd name="T77" fmla="*/ 475392 h 512"/>
                <a:gd name="T78" fmla="*/ 271653 w 512"/>
                <a:gd name="T79" fmla="*/ 458414 h 512"/>
                <a:gd name="T80" fmla="*/ 254675 w 512"/>
                <a:gd name="T81" fmla="*/ 475392 h 512"/>
                <a:gd name="T82" fmla="*/ 118848 w 512"/>
                <a:gd name="T83" fmla="*/ 135826 h 512"/>
                <a:gd name="T84" fmla="*/ 135827 w 512"/>
                <a:gd name="T85" fmla="*/ 152805 h 512"/>
                <a:gd name="T86" fmla="*/ 152805 w 512"/>
                <a:gd name="T87" fmla="*/ 135826 h 512"/>
                <a:gd name="T88" fmla="*/ 135827 w 512"/>
                <a:gd name="T89" fmla="*/ 118848 h 512"/>
                <a:gd name="T90" fmla="*/ 118848 w 512"/>
                <a:gd name="T91" fmla="*/ 135826 h 512"/>
                <a:gd name="T92" fmla="*/ 390501 w 512"/>
                <a:gd name="T93" fmla="*/ 407479 h 512"/>
                <a:gd name="T94" fmla="*/ 407479 w 512"/>
                <a:gd name="T95" fmla="*/ 424457 h 512"/>
                <a:gd name="T96" fmla="*/ 424458 w 512"/>
                <a:gd name="T97" fmla="*/ 407479 h 512"/>
                <a:gd name="T98" fmla="*/ 407479 w 512"/>
                <a:gd name="T99" fmla="*/ 390500 h 512"/>
                <a:gd name="T100" fmla="*/ 390501 w 512"/>
                <a:gd name="T101" fmla="*/ 407479 h 512"/>
                <a:gd name="T102" fmla="*/ 407479 w 512"/>
                <a:gd name="T103" fmla="*/ 135826 h 512"/>
                <a:gd name="T104" fmla="*/ 424458 w 512"/>
                <a:gd name="T105" fmla="*/ 152805 h 512"/>
                <a:gd name="T106" fmla="*/ 441436 w 512"/>
                <a:gd name="T107" fmla="*/ 135826 h 512"/>
                <a:gd name="T108" fmla="*/ 424458 w 512"/>
                <a:gd name="T109" fmla="*/ 118848 h 512"/>
                <a:gd name="T110" fmla="*/ 407479 w 512"/>
                <a:gd name="T111" fmla="*/ 135826 h 512"/>
                <a:gd name="T112" fmla="*/ 118848 w 512"/>
                <a:gd name="T113" fmla="*/ 407479 h 512"/>
                <a:gd name="T114" fmla="*/ 135827 w 512"/>
                <a:gd name="T115" fmla="*/ 424457 h 512"/>
                <a:gd name="T116" fmla="*/ 152805 w 512"/>
                <a:gd name="T117" fmla="*/ 407479 h 512"/>
                <a:gd name="T118" fmla="*/ 135827 w 512"/>
                <a:gd name="T119" fmla="*/ 390500 h 512"/>
                <a:gd name="T120" fmla="*/ 118848 w 512"/>
                <a:gd name="T121" fmla="*/ 407479 h 51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12"/>
                <a:gd name="T184" fmla="*/ 0 h 512"/>
                <a:gd name="T185" fmla="*/ 512 w 512"/>
                <a:gd name="T186" fmla="*/ 512 h 51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12" h="512">
                  <a:moveTo>
                    <a:pt x="256" y="512"/>
                  </a:moveTo>
                  <a:cubicBezTo>
                    <a:pt x="397" y="512"/>
                    <a:pt x="512" y="397"/>
                    <a:pt x="512" y="256"/>
                  </a:cubicBezTo>
                  <a:cubicBezTo>
                    <a:pt x="512" y="115"/>
                    <a:pt x="397" y="0"/>
                    <a:pt x="256" y="0"/>
                  </a:cubicBezTo>
                  <a:cubicBezTo>
                    <a:pt x="115" y="0"/>
                    <a:pt x="0" y="115"/>
                    <a:pt x="0" y="256"/>
                  </a:cubicBezTo>
                  <a:cubicBezTo>
                    <a:pt x="0" y="397"/>
                    <a:pt x="115" y="512"/>
                    <a:pt x="256" y="512"/>
                  </a:cubicBezTo>
                  <a:close/>
                  <a:moveTo>
                    <a:pt x="256" y="16"/>
                  </a:moveTo>
                  <a:cubicBezTo>
                    <a:pt x="388" y="16"/>
                    <a:pt x="496" y="124"/>
                    <a:pt x="496" y="256"/>
                  </a:cubicBezTo>
                  <a:cubicBezTo>
                    <a:pt x="496" y="388"/>
                    <a:pt x="388" y="496"/>
                    <a:pt x="256" y="496"/>
                  </a:cubicBezTo>
                  <a:cubicBezTo>
                    <a:pt x="124" y="496"/>
                    <a:pt x="16" y="388"/>
                    <a:pt x="16" y="256"/>
                  </a:cubicBezTo>
                  <a:cubicBezTo>
                    <a:pt x="16" y="124"/>
                    <a:pt x="124" y="16"/>
                    <a:pt x="256" y="16"/>
                  </a:cubicBezTo>
                  <a:close/>
                  <a:moveTo>
                    <a:pt x="321" y="348"/>
                  </a:moveTo>
                  <a:cubicBezTo>
                    <a:pt x="323" y="350"/>
                    <a:pt x="325" y="351"/>
                    <a:pt x="327" y="351"/>
                  </a:cubicBezTo>
                  <a:cubicBezTo>
                    <a:pt x="329" y="351"/>
                    <a:pt x="331" y="350"/>
                    <a:pt x="332" y="348"/>
                  </a:cubicBezTo>
                  <a:cubicBezTo>
                    <a:pt x="335" y="345"/>
                    <a:pt x="335" y="340"/>
                    <a:pt x="332" y="337"/>
                  </a:cubicBezTo>
                  <a:cubicBezTo>
                    <a:pt x="256" y="261"/>
                    <a:pt x="256" y="261"/>
                    <a:pt x="256" y="261"/>
                  </a:cubicBezTo>
                  <a:cubicBezTo>
                    <a:pt x="256" y="149"/>
                    <a:pt x="256" y="149"/>
                    <a:pt x="256" y="149"/>
                  </a:cubicBezTo>
                  <a:cubicBezTo>
                    <a:pt x="256" y="145"/>
                    <a:pt x="252" y="141"/>
                    <a:pt x="248" y="141"/>
                  </a:cubicBezTo>
                  <a:cubicBezTo>
                    <a:pt x="244" y="141"/>
                    <a:pt x="240" y="145"/>
                    <a:pt x="240" y="149"/>
                  </a:cubicBezTo>
                  <a:cubicBezTo>
                    <a:pt x="240" y="264"/>
                    <a:pt x="240" y="264"/>
                    <a:pt x="240" y="264"/>
                  </a:cubicBezTo>
                  <a:cubicBezTo>
                    <a:pt x="240" y="266"/>
                    <a:pt x="241" y="268"/>
                    <a:pt x="242" y="270"/>
                  </a:cubicBezTo>
                  <a:lnTo>
                    <a:pt x="321" y="348"/>
                  </a:lnTo>
                  <a:close/>
                  <a:moveTo>
                    <a:pt x="48" y="256"/>
                  </a:moveTo>
                  <a:cubicBezTo>
                    <a:pt x="48" y="265"/>
                    <a:pt x="55" y="272"/>
                    <a:pt x="64" y="272"/>
                  </a:cubicBezTo>
                  <a:cubicBezTo>
                    <a:pt x="73" y="272"/>
                    <a:pt x="80" y="265"/>
                    <a:pt x="80" y="256"/>
                  </a:cubicBezTo>
                  <a:cubicBezTo>
                    <a:pt x="80" y="247"/>
                    <a:pt x="73" y="240"/>
                    <a:pt x="64" y="240"/>
                  </a:cubicBezTo>
                  <a:cubicBezTo>
                    <a:pt x="55" y="240"/>
                    <a:pt x="48" y="247"/>
                    <a:pt x="48" y="256"/>
                  </a:cubicBezTo>
                  <a:close/>
                  <a:moveTo>
                    <a:pt x="432" y="256"/>
                  </a:moveTo>
                  <a:cubicBezTo>
                    <a:pt x="432" y="265"/>
                    <a:pt x="439" y="272"/>
                    <a:pt x="448" y="272"/>
                  </a:cubicBezTo>
                  <a:cubicBezTo>
                    <a:pt x="457" y="272"/>
                    <a:pt x="464" y="265"/>
                    <a:pt x="464" y="256"/>
                  </a:cubicBezTo>
                  <a:cubicBezTo>
                    <a:pt x="464" y="247"/>
                    <a:pt x="457" y="240"/>
                    <a:pt x="448" y="240"/>
                  </a:cubicBezTo>
                  <a:cubicBezTo>
                    <a:pt x="439" y="240"/>
                    <a:pt x="432" y="247"/>
                    <a:pt x="432" y="256"/>
                  </a:cubicBezTo>
                  <a:close/>
                  <a:moveTo>
                    <a:pt x="240" y="64"/>
                  </a:moveTo>
                  <a:cubicBezTo>
                    <a:pt x="240" y="73"/>
                    <a:pt x="247" y="80"/>
                    <a:pt x="256" y="80"/>
                  </a:cubicBezTo>
                  <a:cubicBezTo>
                    <a:pt x="265" y="80"/>
                    <a:pt x="272" y="73"/>
                    <a:pt x="272" y="64"/>
                  </a:cubicBezTo>
                  <a:cubicBezTo>
                    <a:pt x="272" y="55"/>
                    <a:pt x="265" y="48"/>
                    <a:pt x="256" y="48"/>
                  </a:cubicBezTo>
                  <a:cubicBezTo>
                    <a:pt x="247" y="48"/>
                    <a:pt x="240" y="55"/>
                    <a:pt x="240" y="64"/>
                  </a:cubicBezTo>
                  <a:close/>
                  <a:moveTo>
                    <a:pt x="240" y="448"/>
                  </a:moveTo>
                  <a:cubicBezTo>
                    <a:pt x="240" y="457"/>
                    <a:pt x="247" y="464"/>
                    <a:pt x="256" y="464"/>
                  </a:cubicBezTo>
                  <a:cubicBezTo>
                    <a:pt x="265" y="464"/>
                    <a:pt x="272" y="457"/>
                    <a:pt x="272" y="448"/>
                  </a:cubicBezTo>
                  <a:cubicBezTo>
                    <a:pt x="272" y="439"/>
                    <a:pt x="265" y="432"/>
                    <a:pt x="256" y="432"/>
                  </a:cubicBezTo>
                  <a:cubicBezTo>
                    <a:pt x="247" y="432"/>
                    <a:pt x="240" y="439"/>
                    <a:pt x="240" y="448"/>
                  </a:cubicBezTo>
                  <a:close/>
                  <a:moveTo>
                    <a:pt x="112" y="128"/>
                  </a:moveTo>
                  <a:cubicBezTo>
                    <a:pt x="112" y="137"/>
                    <a:pt x="119" y="144"/>
                    <a:pt x="128" y="144"/>
                  </a:cubicBezTo>
                  <a:cubicBezTo>
                    <a:pt x="137" y="144"/>
                    <a:pt x="144" y="137"/>
                    <a:pt x="144" y="128"/>
                  </a:cubicBezTo>
                  <a:cubicBezTo>
                    <a:pt x="144" y="119"/>
                    <a:pt x="137" y="112"/>
                    <a:pt x="128" y="112"/>
                  </a:cubicBezTo>
                  <a:cubicBezTo>
                    <a:pt x="119" y="112"/>
                    <a:pt x="112" y="119"/>
                    <a:pt x="112" y="128"/>
                  </a:cubicBezTo>
                  <a:close/>
                  <a:moveTo>
                    <a:pt x="368" y="384"/>
                  </a:moveTo>
                  <a:cubicBezTo>
                    <a:pt x="368" y="393"/>
                    <a:pt x="375" y="400"/>
                    <a:pt x="384" y="400"/>
                  </a:cubicBezTo>
                  <a:cubicBezTo>
                    <a:pt x="393" y="400"/>
                    <a:pt x="400" y="393"/>
                    <a:pt x="400" y="384"/>
                  </a:cubicBezTo>
                  <a:cubicBezTo>
                    <a:pt x="400" y="375"/>
                    <a:pt x="393" y="368"/>
                    <a:pt x="384" y="368"/>
                  </a:cubicBezTo>
                  <a:cubicBezTo>
                    <a:pt x="375" y="368"/>
                    <a:pt x="368" y="375"/>
                    <a:pt x="368" y="384"/>
                  </a:cubicBezTo>
                  <a:close/>
                  <a:moveTo>
                    <a:pt x="384" y="128"/>
                  </a:moveTo>
                  <a:cubicBezTo>
                    <a:pt x="384" y="137"/>
                    <a:pt x="391" y="144"/>
                    <a:pt x="400" y="144"/>
                  </a:cubicBezTo>
                  <a:cubicBezTo>
                    <a:pt x="409" y="144"/>
                    <a:pt x="416" y="137"/>
                    <a:pt x="416" y="128"/>
                  </a:cubicBezTo>
                  <a:cubicBezTo>
                    <a:pt x="416" y="119"/>
                    <a:pt x="409" y="112"/>
                    <a:pt x="400" y="112"/>
                  </a:cubicBezTo>
                  <a:cubicBezTo>
                    <a:pt x="391" y="112"/>
                    <a:pt x="384" y="119"/>
                    <a:pt x="384" y="128"/>
                  </a:cubicBezTo>
                  <a:close/>
                  <a:moveTo>
                    <a:pt x="112" y="384"/>
                  </a:moveTo>
                  <a:cubicBezTo>
                    <a:pt x="112" y="393"/>
                    <a:pt x="119" y="400"/>
                    <a:pt x="128" y="400"/>
                  </a:cubicBezTo>
                  <a:cubicBezTo>
                    <a:pt x="137" y="400"/>
                    <a:pt x="144" y="393"/>
                    <a:pt x="144" y="384"/>
                  </a:cubicBezTo>
                  <a:cubicBezTo>
                    <a:pt x="144" y="375"/>
                    <a:pt x="137" y="368"/>
                    <a:pt x="128" y="368"/>
                  </a:cubicBezTo>
                  <a:cubicBezTo>
                    <a:pt x="119" y="368"/>
                    <a:pt x="112" y="375"/>
                    <a:pt x="112" y="384"/>
                  </a:cubicBezTo>
                  <a:close/>
                </a:path>
              </a:pathLst>
            </a:custGeom>
            <a:solidFill>
              <a:srgbClr val="BAD0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370" name="组合 23"/>
            <p:cNvGrpSpPr>
              <a:grpSpLocks/>
            </p:cNvGrpSpPr>
            <p:nvPr/>
          </p:nvGrpSpPr>
          <p:grpSpPr bwMode="auto">
            <a:xfrm>
              <a:off x="418831" y="1294187"/>
              <a:ext cx="3214200" cy="2573012"/>
              <a:chOff x="418831" y="1294187"/>
              <a:chExt cx="3214200" cy="2573012"/>
            </a:xfrm>
          </p:grpSpPr>
          <p:sp>
            <p:nvSpPr>
              <p:cNvPr id="15371" name="文本框 9"/>
              <p:cNvSpPr txBox="1">
                <a:spLocks noChangeArrowheads="1"/>
              </p:cNvSpPr>
              <p:nvPr/>
            </p:nvSpPr>
            <p:spPr bwMode="auto">
              <a:xfrm>
                <a:off x="418831" y="1294187"/>
                <a:ext cx="3214200" cy="25730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6000">
                    <a:solidFill>
                      <a:srgbClr val="BAD047"/>
                    </a:solidFill>
                    <a:latin typeface="微软雅黑" pitchFamily="34" charset="-122"/>
                    <a:ea typeface="微软雅黑" pitchFamily="34" charset="-122"/>
                  </a:rPr>
                  <a:t>4/</a:t>
                </a:r>
                <a:r>
                  <a:rPr lang="zh-CN" altLang="en-US" sz="2800">
                    <a:solidFill>
                      <a:srgbClr val="BAD047"/>
                    </a:solidFill>
                    <a:latin typeface="微软雅黑" pitchFamily="34" charset="-122"/>
                    <a:ea typeface="微软雅黑" pitchFamily="34" charset="-122"/>
                  </a:rPr>
                  <a:t>终身学习</a:t>
                </a:r>
                <a:endPara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just">
                  <a:lnSpc>
                    <a:spcPct val="130000"/>
                  </a:lnSpc>
                </a:pPr>
                <a:endPara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6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从社会生活中学习</a:t>
                </a:r>
                <a:endPara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6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从社会实践中学习</a:t>
                </a:r>
                <a:endPara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6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养成终身学习的观念</a:t>
                </a:r>
              </a:p>
            </p:txBody>
          </p:sp>
          <p:cxnSp>
            <p:nvCxnSpPr>
              <p:cNvPr id="26" name="直接连接符 10"/>
              <p:cNvCxnSpPr>
                <a:cxnSpLocks noChangeShapeType="1"/>
              </p:cNvCxnSpPr>
              <p:nvPr/>
            </p:nvCxnSpPr>
            <p:spPr bwMode="auto">
              <a:xfrm>
                <a:off x="572796" y="2414793"/>
                <a:ext cx="3060235" cy="0"/>
              </a:xfrm>
              <a:prstGeom prst="line">
                <a:avLst/>
              </a:prstGeom>
              <a:noFill/>
              <a:ln w="6350">
                <a:solidFill>
                  <a:schemeClr val="accent6">
                    <a:lumMod val="75000"/>
                  </a:schemeClr>
                </a:solidFill>
                <a:prstDash val="dash"/>
                <a:round/>
                <a:headEnd/>
                <a:tailEnd type="diamond" w="med" len="med"/>
              </a:ln>
              <a:extLst>
                <a:ext uri="{909E8E84-426E-40DD-AFC4-6F175D3DCCD1}"/>
              </a:extLst>
            </p:spPr>
          </p:cxn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-15875" y="0"/>
            <a:ext cx="12192000" cy="685800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7938" y="1588"/>
            <a:ext cx="12192001" cy="685800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080125" y="911225"/>
            <a:ext cx="3708400" cy="3406775"/>
            <a:chOff x="5208588" y="2517775"/>
            <a:chExt cx="2819400" cy="2590800"/>
          </a:xfrm>
        </p:grpSpPr>
        <p:sp>
          <p:nvSpPr>
            <p:cNvPr id="2" name="文本框 34"/>
            <p:cNvSpPr txBox="1">
              <a:spLocks noChangeArrowheads="1"/>
            </p:cNvSpPr>
            <p:nvPr/>
          </p:nvSpPr>
          <p:spPr bwMode="auto">
            <a:xfrm>
              <a:off x="5300315" y="2517775"/>
              <a:ext cx="2683017" cy="259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lIns="90000" tIns="90000" rIns="90000" bIns="90000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auto">
                <a:lnSpc>
                  <a:spcPct val="130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4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什么叫做</a:t>
              </a:r>
              <a:endPara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fontAlgn="auto">
                <a:lnSpc>
                  <a:spcPct val="130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4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  学习方法？</a:t>
              </a:r>
            </a:p>
          </p:txBody>
        </p:sp>
        <p:grpSp>
          <p:nvGrpSpPr>
            <p:cNvPr id="16402" name="组合 17"/>
            <p:cNvGrpSpPr>
              <a:grpSpLocks/>
            </p:cNvGrpSpPr>
            <p:nvPr/>
          </p:nvGrpSpPr>
          <p:grpSpPr bwMode="auto">
            <a:xfrm>
              <a:off x="5208588" y="2878138"/>
              <a:ext cx="2819400" cy="1737876"/>
              <a:chOff x="5208588" y="2878138"/>
              <a:chExt cx="2819400" cy="1737876"/>
            </a:xfrm>
          </p:grpSpPr>
          <p:cxnSp>
            <p:nvCxnSpPr>
              <p:cNvPr id="16403" name="直接连接符 39"/>
              <p:cNvCxnSpPr>
                <a:cxnSpLocks noChangeShapeType="1"/>
              </p:cNvCxnSpPr>
              <p:nvPr/>
            </p:nvCxnSpPr>
            <p:spPr bwMode="auto">
              <a:xfrm>
                <a:off x="5208588" y="2878138"/>
                <a:ext cx="2373312" cy="0"/>
              </a:xfrm>
              <a:prstGeom prst="line">
                <a:avLst/>
              </a:prstGeom>
              <a:noFill/>
              <a:ln w="3175">
                <a:solidFill>
                  <a:srgbClr val="BAD047"/>
                </a:solidFill>
                <a:prstDash val="sysDash"/>
                <a:round/>
                <a:headEnd type="diamond" w="sm" len="sm"/>
                <a:tailEnd type="diamond" w="sm" len="sm"/>
              </a:ln>
            </p:spPr>
          </p:cxnSp>
          <p:cxnSp>
            <p:nvCxnSpPr>
              <p:cNvPr id="16404" name="直接连接符 42"/>
              <p:cNvCxnSpPr>
                <a:cxnSpLocks noChangeShapeType="1"/>
              </p:cNvCxnSpPr>
              <p:nvPr/>
            </p:nvCxnSpPr>
            <p:spPr bwMode="auto">
              <a:xfrm>
                <a:off x="5208588" y="3073400"/>
                <a:ext cx="0" cy="741363"/>
              </a:xfrm>
              <a:prstGeom prst="line">
                <a:avLst/>
              </a:prstGeom>
              <a:noFill/>
              <a:ln w="3175">
                <a:solidFill>
                  <a:srgbClr val="BAD047"/>
                </a:solidFill>
                <a:prstDash val="sysDash"/>
                <a:round/>
                <a:headEnd type="diamond" w="sm" len="sm"/>
                <a:tailEnd type="diamond" w="sm" len="sm"/>
              </a:ln>
            </p:spPr>
          </p:cxnSp>
          <p:cxnSp>
            <p:nvCxnSpPr>
              <p:cNvPr id="16405" name="直接连接符 52"/>
              <p:cNvCxnSpPr>
                <a:cxnSpLocks noChangeShapeType="1"/>
              </p:cNvCxnSpPr>
              <p:nvPr/>
            </p:nvCxnSpPr>
            <p:spPr bwMode="auto">
              <a:xfrm rot="10800000">
                <a:off x="5528851" y="4616014"/>
                <a:ext cx="2371725" cy="0"/>
              </a:xfrm>
              <a:prstGeom prst="line">
                <a:avLst/>
              </a:prstGeom>
              <a:noFill/>
              <a:ln w="3175">
                <a:solidFill>
                  <a:srgbClr val="BAD047"/>
                </a:solidFill>
                <a:prstDash val="sysDash"/>
                <a:round/>
                <a:headEnd type="diamond" w="sm" len="sm"/>
                <a:tailEnd type="diamond" w="sm" len="sm"/>
              </a:ln>
            </p:spPr>
          </p:cxnSp>
          <p:cxnSp>
            <p:nvCxnSpPr>
              <p:cNvPr id="16406" name="直接连接符 53"/>
              <p:cNvCxnSpPr>
                <a:cxnSpLocks noChangeShapeType="1"/>
              </p:cNvCxnSpPr>
              <p:nvPr/>
            </p:nvCxnSpPr>
            <p:spPr bwMode="auto">
              <a:xfrm rot="10800000">
                <a:off x="8027988" y="3806825"/>
                <a:ext cx="0" cy="742950"/>
              </a:xfrm>
              <a:prstGeom prst="line">
                <a:avLst/>
              </a:prstGeom>
              <a:noFill/>
              <a:ln w="3175">
                <a:solidFill>
                  <a:srgbClr val="BAD047"/>
                </a:solidFill>
                <a:prstDash val="sysDash"/>
                <a:round/>
                <a:headEnd type="diamond" w="sm" len="sm"/>
                <a:tailEnd type="diamond" w="sm" len="sm"/>
              </a:ln>
            </p:spPr>
          </p:cxnSp>
        </p:grp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1651000" y="2155825"/>
            <a:ext cx="3892550" cy="4127500"/>
            <a:chOff x="1257300" y="2116138"/>
            <a:chExt cx="3355975" cy="3559175"/>
          </a:xfrm>
        </p:grpSpPr>
        <p:sp>
          <p:nvSpPr>
            <p:cNvPr id="16391" name="任意多边形 3"/>
            <p:cNvSpPr>
              <a:spLocks/>
            </p:cNvSpPr>
            <p:nvPr/>
          </p:nvSpPr>
          <p:spPr bwMode="auto">
            <a:xfrm rot="562411">
              <a:off x="1257300" y="2116138"/>
              <a:ext cx="349250" cy="436562"/>
            </a:xfrm>
            <a:custGeom>
              <a:avLst/>
              <a:gdLst>
                <a:gd name="T0" fmla="*/ 301404 w 370984"/>
                <a:gd name="T1" fmla="*/ 0 h 463976"/>
                <a:gd name="T2" fmla="*/ 0 w 370984"/>
                <a:gd name="T3" fmla="*/ 410768 h 463976"/>
                <a:gd name="T4" fmla="*/ 328789 w 370984"/>
                <a:gd name="T5" fmla="*/ 365794 h 463976"/>
                <a:gd name="T6" fmla="*/ 301404 w 370984"/>
                <a:gd name="T7" fmla="*/ 0 h 4639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0984"/>
                <a:gd name="T13" fmla="*/ 0 h 463976"/>
                <a:gd name="T14" fmla="*/ 370984 w 370984"/>
                <a:gd name="T15" fmla="*/ 463976 h 4639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0984" h="463976">
                  <a:moveTo>
                    <a:pt x="340084" y="0"/>
                  </a:moveTo>
                  <a:lnTo>
                    <a:pt x="0" y="463976"/>
                  </a:lnTo>
                  <a:lnTo>
                    <a:pt x="370984" y="413176"/>
                  </a:lnTo>
                  <a:lnTo>
                    <a:pt x="340084" y="0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392" name="任意多边形 5"/>
            <p:cNvSpPr>
              <a:spLocks/>
            </p:cNvSpPr>
            <p:nvPr/>
          </p:nvSpPr>
          <p:spPr bwMode="auto">
            <a:xfrm rot="562411">
              <a:off x="1338263" y="2900363"/>
              <a:ext cx="325437" cy="498475"/>
            </a:xfrm>
            <a:custGeom>
              <a:avLst/>
              <a:gdLst>
                <a:gd name="T0" fmla="*/ 0 w 345584"/>
                <a:gd name="T1" fmla="*/ 468771 h 530061"/>
                <a:gd name="T2" fmla="*/ 168936 w 345584"/>
                <a:gd name="T3" fmla="*/ 0 h 530061"/>
                <a:gd name="T4" fmla="*/ 306465 w 345584"/>
                <a:gd name="T5" fmla="*/ 390150 h 530061"/>
                <a:gd name="T6" fmla="*/ 0 w 345584"/>
                <a:gd name="T7" fmla="*/ 468771 h 5300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45584"/>
                <a:gd name="T13" fmla="*/ 0 h 530061"/>
                <a:gd name="T14" fmla="*/ 345584 w 345584"/>
                <a:gd name="T15" fmla="*/ 530061 h 5300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45584" h="530061">
                  <a:moveTo>
                    <a:pt x="0" y="530061"/>
                  </a:moveTo>
                  <a:lnTo>
                    <a:pt x="190500" y="0"/>
                  </a:lnTo>
                  <a:lnTo>
                    <a:pt x="345584" y="441161"/>
                  </a:lnTo>
                  <a:lnTo>
                    <a:pt x="0" y="530061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393" name="任意多边形 8"/>
            <p:cNvSpPr>
              <a:spLocks/>
            </p:cNvSpPr>
            <p:nvPr/>
          </p:nvSpPr>
          <p:spPr bwMode="auto">
            <a:xfrm rot="562411">
              <a:off x="1628775" y="3721100"/>
              <a:ext cx="304800" cy="519113"/>
            </a:xfrm>
            <a:custGeom>
              <a:avLst/>
              <a:gdLst>
                <a:gd name="T0" fmla="*/ 56249 w 323850"/>
                <a:gd name="T1" fmla="*/ 0 h 552450"/>
                <a:gd name="T2" fmla="*/ 0 w 323850"/>
                <a:gd name="T3" fmla="*/ 487788 h 552450"/>
                <a:gd name="T4" fmla="*/ 286871 w 323850"/>
                <a:gd name="T5" fmla="*/ 330798 h 552450"/>
                <a:gd name="T6" fmla="*/ 56249 w 323850"/>
                <a:gd name="T7" fmla="*/ 0 h 5524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3850"/>
                <a:gd name="T13" fmla="*/ 0 h 552450"/>
                <a:gd name="T14" fmla="*/ 323850 w 323850"/>
                <a:gd name="T15" fmla="*/ 552450 h 5524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3850" h="552450">
                  <a:moveTo>
                    <a:pt x="63500" y="0"/>
                  </a:moveTo>
                  <a:lnTo>
                    <a:pt x="0" y="552450"/>
                  </a:lnTo>
                  <a:lnTo>
                    <a:pt x="323850" y="374650"/>
                  </a:lnTo>
                  <a:lnTo>
                    <a:pt x="63500" y="0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394" name="任意多边形 12"/>
            <p:cNvSpPr>
              <a:spLocks/>
            </p:cNvSpPr>
            <p:nvPr/>
          </p:nvSpPr>
          <p:spPr bwMode="auto">
            <a:xfrm rot="368479">
              <a:off x="2033588" y="4484688"/>
              <a:ext cx="339725" cy="525462"/>
            </a:xfrm>
            <a:custGeom>
              <a:avLst/>
              <a:gdLst>
                <a:gd name="T0" fmla="*/ 0 w 361950"/>
                <a:gd name="T1" fmla="*/ 0 h 558800"/>
                <a:gd name="T2" fmla="*/ 100695 w 361950"/>
                <a:gd name="T3" fmla="*/ 494113 h 558800"/>
                <a:gd name="T4" fmla="*/ 318865 w 361950"/>
                <a:gd name="T5" fmla="*/ 308821 h 558800"/>
                <a:gd name="T6" fmla="*/ 0 w 361950"/>
                <a:gd name="T7" fmla="*/ 0 h 5588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1950"/>
                <a:gd name="T13" fmla="*/ 0 h 558800"/>
                <a:gd name="T14" fmla="*/ 361950 w 361950"/>
                <a:gd name="T15" fmla="*/ 558800 h 5588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1950" h="558800">
                  <a:moveTo>
                    <a:pt x="0" y="0"/>
                  </a:moveTo>
                  <a:lnTo>
                    <a:pt x="114300" y="558800"/>
                  </a:lnTo>
                  <a:lnTo>
                    <a:pt x="361950" y="349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395" name="任意多边形 18"/>
            <p:cNvSpPr>
              <a:spLocks noChangeArrowheads="1"/>
            </p:cNvSpPr>
            <p:nvPr/>
          </p:nvSpPr>
          <p:spPr bwMode="auto">
            <a:xfrm rot="277201">
              <a:off x="1576388" y="2209800"/>
              <a:ext cx="1757362" cy="688975"/>
            </a:xfrm>
            <a:custGeom>
              <a:avLst/>
              <a:gdLst>
                <a:gd name="T0" fmla="*/ 1377236 w 1970466"/>
                <a:gd name="T1" fmla="*/ 90552 h 772298"/>
                <a:gd name="T2" fmla="*/ 1397803 w 1970466"/>
                <a:gd name="T3" fmla="*/ 416624 h 772298"/>
                <a:gd name="T4" fmla="*/ 0 w 1970466"/>
                <a:gd name="T5" fmla="*/ 548329 h 772298"/>
                <a:gd name="T6" fmla="*/ 2665 w 1970466"/>
                <a:gd name="T7" fmla="*/ 0 h 77229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70466"/>
                <a:gd name="T13" fmla="*/ 0 h 772298"/>
                <a:gd name="T14" fmla="*/ 1970466 w 1970466"/>
                <a:gd name="T15" fmla="*/ 772298 h 77229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70466" h="772298">
                  <a:moveTo>
                    <a:pt x="1941472" y="127539"/>
                  </a:moveTo>
                  <a:lnTo>
                    <a:pt x="1970466" y="586798"/>
                  </a:lnTo>
                  <a:lnTo>
                    <a:pt x="0" y="772298"/>
                  </a:lnTo>
                  <a:lnTo>
                    <a:pt x="3756" y="0"/>
                  </a:lnTo>
                  <a:lnTo>
                    <a:pt x="1941472" y="127539"/>
                  </a:lnTo>
                  <a:close/>
                </a:path>
              </a:pathLst>
            </a:custGeom>
            <a:solidFill>
              <a:srgbClr val="92D050"/>
            </a:solidFill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 anchor="ctr"/>
            <a:lstStyle/>
            <a:p>
              <a:pPr algn="ctr"/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狭义的学习方法</a:t>
              </a:r>
            </a:p>
          </p:txBody>
        </p:sp>
        <p:sp>
          <p:nvSpPr>
            <p:cNvPr id="16396" name="任意多边形 21"/>
            <p:cNvSpPr>
              <a:spLocks noChangeArrowheads="1"/>
            </p:cNvSpPr>
            <p:nvPr/>
          </p:nvSpPr>
          <p:spPr bwMode="auto">
            <a:xfrm rot="-404951">
              <a:off x="1592263" y="2795588"/>
              <a:ext cx="1828800" cy="712787"/>
            </a:xfrm>
            <a:custGeom>
              <a:avLst/>
              <a:gdLst>
                <a:gd name="T0" fmla="*/ 1391633 w 2050625"/>
                <a:gd name="T1" fmla="*/ 145172 h 799317"/>
                <a:gd name="T2" fmla="*/ 1454542 w 2050625"/>
                <a:gd name="T3" fmla="*/ 474705 h 799317"/>
                <a:gd name="T4" fmla="*/ 28905 w 2050625"/>
                <a:gd name="T5" fmla="*/ 566815 h 799317"/>
                <a:gd name="T6" fmla="*/ 0 w 2050625"/>
                <a:gd name="T7" fmla="*/ 0 h 7993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50625"/>
                <a:gd name="T13" fmla="*/ 0 h 799317"/>
                <a:gd name="T14" fmla="*/ 2050625 w 2050625"/>
                <a:gd name="T15" fmla="*/ 799317 h 7993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50625" h="799317">
                  <a:moveTo>
                    <a:pt x="1961936" y="204720"/>
                  </a:moveTo>
                  <a:lnTo>
                    <a:pt x="2050625" y="669426"/>
                  </a:lnTo>
                  <a:lnTo>
                    <a:pt x="40750" y="799317"/>
                  </a:lnTo>
                  <a:lnTo>
                    <a:pt x="0" y="0"/>
                  </a:lnTo>
                  <a:lnTo>
                    <a:pt x="1961936" y="204720"/>
                  </a:lnTo>
                  <a:close/>
                </a:path>
              </a:pathLst>
            </a:custGeom>
            <a:solidFill>
              <a:srgbClr val="92D050"/>
            </a:solidFill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 anchor="ctr"/>
            <a:lstStyle/>
            <a:p>
              <a:pPr algn="ctr"/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广义的学习方法</a:t>
              </a:r>
            </a:p>
          </p:txBody>
        </p:sp>
        <p:sp>
          <p:nvSpPr>
            <p:cNvPr id="16397" name="任意多边形 25"/>
            <p:cNvSpPr>
              <a:spLocks noChangeArrowheads="1"/>
            </p:cNvSpPr>
            <p:nvPr/>
          </p:nvSpPr>
          <p:spPr bwMode="auto">
            <a:xfrm rot="-994889">
              <a:off x="1797050" y="3430588"/>
              <a:ext cx="1854200" cy="723900"/>
            </a:xfrm>
            <a:custGeom>
              <a:avLst/>
              <a:gdLst>
                <a:gd name="T0" fmla="*/ 1399025 w 2079077"/>
                <a:gd name="T1" fmla="*/ 130965 h 813134"/>
                <a:gd name="T2" fmla="*/ 1474785 w 2079077"/>
                <a:gd name="T3" fmla="*/ 461870 h 813134"/>
                <a:gd name="T4" fmla="*/ 88979 w 2079077"/>
                <a:gd name="T5" fmla="*/ 573736 h 813134"/>
                <a:gd name="T6" fmla="*/ 0 w 2079077"/>
                <a:gd name="T7" fmla="*/ 0 h 8131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79077"/>
                <a:gd name="T13" fmla="*/ 0 h 813134"/>
                <a:gd name="T14" fmla="*/ 2079077 w 2079077"/>
                <a:gd name="T15" fmla="*/ 813134 h 8131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79077" h="813134">
                  <a:moveTo>
                    <a:pt x="1972274" y="185612"/>
                  </a:moveTo>
                  <a:lnTo>
                    <a:pt x="2079077" y="654591"/>
                  </a:lnTo>
                  <a:lnTo>
                    <a:pt x="125438" y="813134"/>
                  </a:lnTo>
                  <a:lnTo>
                    <a:pt x="0" y="0"/>
                  </a:lnTo>
                  <a:lnTo>
                    <a:pt x="1972274" y="185612"/>
                  </a:lnTo>
                  <a:close/>
                </a:path>
              </a:pathLst>
            </a:custGeom>
            <a:solidFill>
              <a:srgbClr val="92D050"/>
            </a:solidFill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 anchor="ctr"/>
            <a:lstStyle/>
            <a:p>
              <a:pPr algn="ctr"/>
              <a:r>
                <a:rPr lang="zh-CN" altLang="en-US" sz="19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学习方法的重要性</a:t>
              </a:r>
            </a:p>
          </p:txBody>
        </p:sp>
        <p:sp>
          <p:nvSpPr>
            <p:cNvPr id="16398" name="任意多边形 33"/>
            <p:cNvSpPr>
              <a:spLocks noChangeArrowheads="1"/>
            </p:cNvSpPr>
            <p:nvPr/>
          </p:nvSpPr>
          <p:spPr bwMode="auto">
            <a:xfrm rot="-1820303">
              <a:off x="2128838" y="3927475"/>
              <a:ext cx="1919287" cy="788988"/>
            </a:xfrm>
            <a:custGeom>
              <a:avLst/>
              <a:gdLst>
                <a:gd name="T0" fmla="*/ 1413264 w 2151256"/>
                <a:gd name="T1" fmla="*/ 202798 h 885294"/>
                <a:gd name="T2" fmla="*/ 1527691 w 2151256"/>
                <a:gd name="T3" fmla="*/ 562448 h 885294"/>
                <a:gd name="T4" fmla="*/ 102082 w 2151256"/>
                <a:gd name="T5" fmla="*/ 626666 h 885294"/>
                <a:gd name="T6" fmla="*/ 0 w 2151256"/>
                <a:gd name="T7" fmla="*/ 0 h 8852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1256"/>
                <a:gd name="T13" fmla="*/ 0 h 885294"/>
                <a:gd name="T14" fmla="*/ 2151256 w 2151256"/>
                <a:gd name="T15" fmla="*/ 885294 h 8852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1256" h="885294">
                  <a:moveTo>
                    <a:pt x="1990122" y="286494"/>
                  </a:moveTo>
                  <a:lnTo>
                    <a:pt x="2151256" y="794573"/>
                  </a:lnTo>
                  <a:lnTo>
                    <a:pt x="143750" y="885294"/>
                  </a:lnTo>
                  <a:lnTo>
                    <a:pt x="0" y="0"/>
                  </a:lnTo>
                  <a:lnTo>
                    <a:pt x="1990122" y="286494"/>
                  </a:lnTo>
                  <a:close/>
                </a:path>
              </a:pathLst>
            </a:custGeom>
            <a:solidFill>
              <a:srgbClr val="92D050"/>
            </a:solidFill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 anchor="ctr"/>
            <a:lstStyle/>
            <a:p>
              <a:pPr algn="ctr"/>
              <a:r>
                <a:rPr lang="zh-CN" altLang="en-US" sz="19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你推荐的学习方法</a:t>
              </a:r>
            </a:p>
          </p:txBody>
        </p:sp>
        <p:sp>
          <p:nvSpPr>
            <p:cNvPr id="16399" name="任意多边形 19"/>
            <p:cNvSpPr>
              <a:spLocks/>
            </p:cNvSpPr>
            <p:nvPr/>
          </p:nvSpPr>
          <p:spPr bwMode="auto">
            <a:xfrm rot="-332135">
              <a:off x="2657475" y="5149850"/>
              <a:ext cx="341313" cy="525463"/>
            </a:xfrm>
            <a:custGeom>
              <a:avLst/>
              <a:gdLst>
                <a:gd name="T0" fmla="*/ 0 w 361950"/>
                <a:gd name="T1" fmla="*/ 0 h 558800"/>
                <a:gd name="T2" fmla="*/ 101638 w 361950"/>
                <a:gd name="T3" fmla="*/ 494115 h 558800"/>
                <a:gd name="T4" fmla="*/ 321853 w 361950"/>
                <a:gd name="T5" fmla="*/ 308821 h 558800"/>
                <a:gd name="T6" fmla="*/ 0 w 361950"/>
                <a:gd name="T7" fmla="*/ 0 h 5588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1950"/>
                <a:gd name="T13" fmla="*/ 0 h 558800"/>
                <a:gd name="T14" fmla="*/ 361950 w 361950"/>
                <a:gd name="T15" fmla="*/ 558800 h 5588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1950" h="558800">
                  <a:moveTo>
                    <a:pt x="0" y="0"/>
                  </a:moveTo>
                  <a:lnTo>
                    <a:pt x="114300" y="558800"/>
                  </a:lnTo>
                  <a:lnTo>
                    <a:pt x="361950" y="349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00" name="任意多边形 30"/>
            <p:cNvSpPr>
              <a:spLocks noChangeArrowheads="1"/>
            </p:cNvSpPr>
            <p:nvPr/>
          </p:nvSpPr>
          <p:spPr bwMode="auto">
            <a:xfrm rot="-2380276">
              <a:off x="2657475" y="4454525"/>
              <a:ext cx="1955800" cy="790575"/>
            </a:xfrm>
            <a:custGeom>
              <a:avLst/>
              <a:gdLst>
                <a:gd name="T0" fmla="*/ 1795575 w 1955371"/>
                <a:gd name="T1" fmla="*/ 201084 h 790556"/>
                <a:gd name="T2" fmla="*/ 1956658 w 1955371"/>
                <a:gd name="T3" fmla="*/ 641463 h 790556"/>
                <a:gd name="T4" fmla="*/ 167586 w 1955371"/>
                <a:gd name="T5" fmla="*/ 790613 h 790556"/>
                <a:gd name="T6" fmla="*/ 0 w 1955371"/>
                <a:gd name="T7" fmla="*/ 0 h 7905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55371"/>
                <a:gd name="T13" fmla="*/ 0 h 790556"/>
                <a:gd name="T14" fmla="*/ 1955371 w 1955371"/>
                <a:gd name="T15" fmla="*/ 790556 h 7905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55371" h="790556">
                  <a:moveTo>
                    <a:pt x="1794393" y="201069"/>
                  </a:moveTo>
                  <a:lnTo>
                    <a:pt x="1955371" y="641418"/>
                  </a:lnTo>
                  <a:lnTo>
                    <a:pt x="167475" y="790556"/>
                  </a:lnTo>
                  <a:cubicBezTo>
                    <a:pt x="131496" y="535370"/>
                    <a:pt x="35979" y="255186"/>
                    <a:pt x="0" y="0"/>
                  </a:cubicBezTo>
                  <a:lnTo>
                    <a:pt x="1794393" y="201069"/>
                  </a:lnTo>
                  <a:close/>
                </a:path>
              </a:pathLst>
            </a:custGeom>
            <a:solidFill>
              <a:srgbClr val="92D050"/>
            </a:solidFill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 anchor="ctr"/>
            <a:lstStyle/>
            <a:p>
              <a:pPr algn="ctr"/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借鉴和需要改进的地方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0" y="219075"/>
            <a:ext cx="668338" cy="4635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984250" y="219075"/>
            <a:ext cx="510381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学习有方法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4"/>
          <p:cNvCxnSpPr>
            <a:cxnSpLocks noChangeShapeType="1"/>
          </p:cNvCxnSpPr>
          <p:nvPr/>
        </p:nvCxnSpPr>
        <p:spPr bwMode="auto">
          <a:xfrm>
            <a:off x="3048000" y="2295525"/>
            <a:ext cx="9144000" cy="0"/>
          </a:xfrm>
          <a:prstGeom prst="line">
            <a:avLst/>
          </a:prstGeom>
          <a:noFill/>
          <a:ln w="25400">
            <a:solidFill>
              <a:srgbClr val="BAD047"/>
            </a:solidFill>
            <a:round/>
            <a:headEnd/>
            <a:tailEnd/>
          </a:ln>
        </p:spPr>
      </p:cxnSp>
      <p:cxnSp>
        <p:nvCxnSpPr>
          <p:cNvPr id="3" name="直接连接符 6"/>
          <p:cNvCxnSpPr>
            <a:cxnSpLocks noChangeShapeType="1"/>
          </p:cNvCxnSpPr>
          <p:nvPr/>
        </p:nvCxnSpPr>
        <p:spPr bwMode="auto">
          <a:xfrm>
            <a:off x="9906000" y="0"/>
            <a:ext cx="0" cy="6858000"/>
          </a:xfrm>
          <a:prstGeom prst="line">
            <a:avLst/>
          </a:prstGeom>
          <a:noFill/>
          <a:ln w="19050">
            <a:solidFill>
              <a:srgbClr val="BAD047"/>
            </a:solidFill>
            <a:round/>
            <a:headEnd/>
            <a:tailEnd/>
          </a:ln>
        </p:spPr>
      </p:cxnSp>
      <p:sp>
        <p:nvSpPr>
          <p:cNvPr id="4" name="椭圆 8"/>
          <p:cNvSpPr>
            <a:spLocks noChangeArrowheads="1"/>
          </p:cNvSpPr>
          <p:nvPr/>
        </p:nvSpPr>
        <p:spPr bwMode="auto">
          <a:xfrm>
            <a:off x="9545638" y="1936750"/>
            <a:ext cx="720725" cy="71913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D6D17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Impact" pitchFamily="34" charset="0"/>
              <a:ea typeface="黑体" pitchFamily="49" charset="-122"/>
            </a:endParaRPr>
          </a:p>
        </p:txBody>
      </p:sp>
      <p:sp>
        <p:nvSpPr>
          <p:cNvPr id="5" name="椭圆 7"/>
          <p:cNvSpPr>
            <a:spLocks noChangeArrowheads="1"/>
          </p:cNvSpPr>
          <p:nvPr/>
        </p:nvSpPr>
        <p:spPr bwMode="auto">
          <a:xfrm>
            <a:off x="9575800" y="1965325"/>
            <a:ext cx="660400" cy="660400"/>
          </a:xfrm>
          <a:prstGeom prst="ellipse">
            <a:avLst/>
          </a:prstGeom>
          <a:solidFill>
            <a:srgbClr val="BAD047"/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r>
              <a:rPr lang="en-US" altLang="zh-CN" sz="2000">
                <a:solidFill>
                  <a:srgbClr val="FFFFFF"/>
                </a:solidFill>
                <a:latin typeface="Impact" pitchFamily="34" charset="0"/>
                <a:ea typeface="黑体" pitchFamily="49" charset="-122"/>
              </a:rPr>
              <a:t>01</a:t>
            </a:r>
            <a:endParaRPr lang="zh-CN" altLang="en-US" sz="2000">
              <a:solidFill>
                <a:srgbClr val="FFFFFF"/>
              </a:solidFill>
              <a:latin typeface="Impact" pitchFamily="34" charset="0"/>
              <a:ea typeface="黑体" pitchFamily="49" charset="-122"/>
            </a:endParaRPr>
          </a:p>
        </p:txBody>
      </p:sp>
      <p:sp>
        <p:nvSpPr>
          <p:cNvPr id="6" name="文本框 10"/>
          <p:cNvSpPr txBox="1">
            <a:spLocks noChangeArrowheads="1"/>
          </p:cNvSpPr>
          <p:nvPr/>
        </p:nvSpPr>
        <p:spPr bwMode="auto">
          <a:xfrm>
            <a:off x="4487863" y="2905125"/>
            <a:ext cx="48275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zh-CN" altLang="en-US" sz="3200">
                <a:solidFill>
                  <a:srgbClr val="BAD047"/>
                </a:solidFill>
                <a:ea typeface="黑体" pitchFamily="49" charset="-122"/>
              </a:rPr>
              <a:t>如果生命就是这个表格</a:t>
            </a:r>
            <a:endParaRPr lang="zh-CN" altLang="zh-CN" sz="3200">
              <a:solidFill>
                <a:srgbClr val="BAD047"/>
              </a:solidFill>
              <a:ea typeface="黑体" pitchFamily="49" charset="-122"/>
            </a:endParaRPr>
          </a:p>
        </p:txBody>
      </p:sp>
      <p:sp>
        <p:nvSpPr>
          <p:cNvPr id="7" name="文本框 11"/>
          <p:cNvSpPr txBox="1">
            <a:spLocks noChangeArrowheads="1"/>
          </p:cNvSpPr>
          <p:nvPr/>
        </p:nvSpPr>
        <p:spPr bwMode="auto">
          <a:xfrm>
            <a:off x="5464175" y="3375025"/>
            <a:ext cx="385127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zh-CN" altLang="en-US" sz="2200">
                <a:solidFill>
                  <a:srgbClr val="BAD047"/>
                </a:solidFill>
                <a:ea typeface="黑体" pitchFamily="49" charset="-122"/>
              </a:rPr>
              <a:t>人生的</a:t>
            </a:r>
            <a:r>
              <a:rPr lang="en-US" altLang="zh-CN" sz="2200">
                <a:solidFill>
                  <a:srgbClr val="BAD047"/>
                </a:solidFill>
                <a:ea typeface="黑体" pitchFamily="49" charset="-122"/>
              </a:rPr>
              <a:t>900</a:t>
            </a:r>
            <a:r>
              <a:rPr lang="zh-CN" altLang="en-US" sz="2200">
                <a:solidFill>
                  <a:srgbClr val="BAD047"/>
                </a:solidFill>
                <a:ea typeface="黑体" pitchFamily="49" charset="-122"/>
              </a:rPr>
              <a:t>个格子</a:t>
            </a:r>
            <a:endParaRPr lang="en-US" altLang="zh-CN" sz="2200">
              <a:solidFill>
                <a:srgbClr val="BAD047"/>
              </a:solidFill>
              <a:ea typeface="黑体" pitchFamily="49" charset="-122"/>
            </a:endParaRPr>
          </a:p>
        </p:txBody>
      </p:sp>
      <p:sp>
        <p:nvSpPr>
          <p:cNvPr id="8" name="文本框 3"/>
          <p:cNvSpPr txBox="1">
            <a:spLocks noChangeArrowheads="1"/>
          </p:cNvSpPr>
          <p:nvPr/>
        </p:nvSpPr>
        <p:spPr bwMode="auto">
          <a:xfrm>
            <a:off x="3636963" y="4086225"/>
            <a:ext cx="5183187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13800">
                <a:solidFill>
                  <a:srgbClr val="BFBFBF"/>
                </a:solidFill>
                <a:ea typeface="黑体" pitchFamily="49" charset="-122"/>
              </a:rPr>
              <a:t>One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433" name="直接连接符 4"/>
          <p:cNvCxnSpPr>
            <a:cxnSpLocks noChangeShapeType="1"/>
          </p:cNvCxnSpPr>
          <p:nvPr/>
        </p:nvCxnSpPr>
        <p:spPr bwMode="auto">
          <a:xfrm>
            <a:off x="3000375" y="963613"/>
            <a:ext cx="9144000" cy="0"/>
          </a:xfrm>
          <a:prstGeom prst="line">
            <a:avLst/>
          </a:prstGeom>
          <a:noFill/>
          <a:ln w="25400">
            <a:solidFill>
              <a:srgbClr val="BAD047"/>
            </a:solidFill>
            <a:round/>
            <a:headEnd/>
            <a:tailEnd/>
          </a:ln>
        </p:spPr>
      </p:cxnSp>
      <p:cxnSp>
        <p:nvCxnSpPr>
          <p:cNvPr id="18434" name="直接连接符 6"/>
          <p:cNvCxnSpPr>
            <a:cxnSpLocks noChangeShapeType="1"/>
          </p:cNvCxnSpPr>
          <p:nvPr/>
        </p:nvCxnSpPr>
        <p:spPr bwMode="auto">
          <a:xfrm>
            <a:off x="9906000" y="0"/>
            <a:ext cx="0" cy="6858000"/>
          </a:xfrm>
          <a:prstGeom prst="line">
            <a:avLst/>
          </a:prstGeom>
          <a:noFill/>
          <a:ln w="19050">
            <a:solidFill>
              <a:srgbClr val="BAD047"/>
            </a:solidFill>
            <a:round/>
            <a:headEnd/>
            <a:tailEnd/>
          </a:ln>
        </p:spPr>
      </p:cxnSp>
      <p:sp>
        <p:nvSpPr>
          <p:cNvPr id="18435" name="椭圆 8"/>
          <p:cNvSpPr>
            <a:spLocks noChangeArrowheads="1"/>
          </p:cNvSpPr>
          <p:nvPr/>
        </p:nvSpPr>
        <p:spPr bwMode="auto">
          <a:xfrm>
            <a:off x="9536113" y="603250"/>
            <a:ext cx="720725" cy="71913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D6D17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Impact" pitchFamily="34" charset="0"/>
              <a:ea typeface="黑体" pitchFamily="49" charset="-122"/>
            </a:endParaRPr>
          </a:p>
        </p:txBody>
      </p:sp>
      <p:sp>
        <p:nvSpPr>
          <p:cNvPr id="18436" name="椭圆 7"/>
          <p:cNvSpPr>
            <a:spLocks noChangeArrowheads="1"/>
          </p:cNvSpPr>
          <p:nvPr/>
        </p:nvSpPr>
        <p:spPr bwMode="auto">
          <a:xfrm>
            <a:off x="9575800" y="638175"/>
            <a:ext cx="660400" cy="660400"/>
          </a:xfrm>
          <a:prstGeom prst="ellipse">
            <a:avLst/>
          </a:prstGeom>
          <a:solidFill>
            <a:srgbClr val="BAD047"/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r>
              <a:rPr lang="en-US" altLang="zh-CN" sz="2000">
                <a:solidFill>
                  <a:srgbClr val="FFFFFF"/>
                </a:solidFill>
                <a:latin typeface="Impact" pitchFamily="34" charset="0"/>
                <a:ea typeface="黑体" pitchFamily="49" charset="-122"/>
              </a:rPr>
              <a:t>01</a:t>
            </a:r>
            <a:endParaRPr lang="zh-CN" altLang="en-US" sz="2000">
              <a:solidFill>
                <a:srgbClr val="FFFFFF"/>
              </a:solidFill>
              <a:latin typeface="Impact" pitchFamily="34" charset="0"/>
              <a:ea typeface="黑体" pitchFamily="49" charset="-122"/>
            </a:endParaRPr>
          </a:p>
        </p:txBody>
      </p:sp>
      <p:sp>
        <p:nvSpPr>
          <p:cNvPr id="18437" name="文本框 10"/>
          <p:cNvSpPr txBox="1">
            <a:spLocks noChangeArrowheads="1"/>
          </p:cNvSpPr>
          <p:nvPr/>
        </p:nvSpPr>
        <p:spPr bwMode="auto">
          <a:xfrm>
            <a:off x="4624388" y="342900"/>
            <a:ext cx="48275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zh-CN" altLang="en-US" sz="3200">
                <a:solidFill>
                  <a:srgbClr val="BAD047"/>
                </a:solidFill>
                <a:ea typeface="黑体" pitchFamily="49" charset="-122"/>
              </a:rPr>
              <a:t>如果生命就是这个表格</a:t>
            </a:r>
            <a:endParaRPr lang="zh-CN" altLang="zh-CN" sz="3200">
              <a:solidFill>
                <a:srgbClr val="BAD047"/>
              </a:solidFill>
              <a:ea typeface="黑体" pitchFamily="49" charset="-122"/>
            </a:endParaRPr>
          </a:p>
        </p:txBody>
      </p:sp>
      <p:sp>
        <p:nvSpPr>
          <p:cNvPr id="18438" name="文本框 11"/>
          <p:cNvSpPr txBox="1">
            <a:spLocks noChangeArrowheads="1"/>
          </p:cNvSpPr>
          <p:nvPr/>
        </p:nvSpPr>
        <p:spPr bwMode="auto">
          <a:xfrm>
            <a:off x="8340725" y="1206500"/>
            <a:ext cx="385127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zh-CN" altLang="en-US" sz="2200">
                <a:solidFill>
                  <a:srgbClr val="BAD047"/>
                </a:solidFill>
                <a:ea typeface="黑体" pitchFamily="49" charset="-122"/>
              </a:rPr>
              <a:t>人生的</a:t>
            </a:r>
            <a:r>
              <a:rPr lang="en-US" altLang="zh-CN" sz="2200">
                <a:solidFill>
                  <a:srgbClr val="BAD047"/>
                </a:solidFill>
                <a:ea typeface="黑体" pitchFamily="49" charset="-122"/>
              </a:rPr>
              <a:t>900</a:t>
            </a:r>
            <a:r>
              <a:rPr lang="zh-CN" altLang="en-US" sz="2200">
                <a:solidFill>
                  <a:srgbClr val="BAD047"/>
                </a:solidFill>
                <a:ea typeface="黑体" pitchFamily="49" charset="-122"/>
              </a:rPr>
              <a:t>个格子</a:t>
            </a:r>
            <a:endParaRPr lang="en-US" altLang="zh-CN" sz="2200">
              <a:solidFill>
                <a:srgbClr val="BAD047"/>
              </a:solidFill>
              <a:ea typeface="黑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b="69072"/>
          <a:stretch>
            <a:fillRect/>
          </a:stretch>
        </p:blipFill>
        <p:spPr bwMode="auto">
          <a:xfrm>
            <a:off x="23813" y="1046163"/>
            <a:ext cx="4340225" cy="309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t="30653" b="53032"/>
          <a:stretch>
            <a:fillRect/>
          </a:stretch>
        </p:blipFill>
        <p:spPr bwMode="auto">
          <a:xfrm>
            <a:off x="4449763" y="1046163"/>
            <a:ext cx="5126037" cy="309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t="47525" b="36974"/>
          <a:stretch>
            <a:fillRect/>
          </a:stretch>
        </p:blipFill>
        <p:spPr bwMode="auto">
          <a:xfrm>
            <a:off x="165100" y="4222750"/>
            <a:ext cx="8308975" cy="255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4"/>
          <p:cNvCxnSpPr>
            <a:cxnSpLocks noChangeShapeType="1"/>
          </p:cNvCxnSpPr>
          <p:nvPr/>
        </p:nvCxnSpPr>
        <p:spPr bwMode="auto">
          <a:xfrm>
            <a:off x="3000375" y="963613"/>
            <a:ext cx="9144000" cy="0"/>
          </a:xfrm>
          <a:prstGeom prst="line">
            <a:avLst/>
          </a:prstGeom>
          <a:noFill/>
          <a:ln w="25400">
            <a:solidFill>
              <a:srgbClr val="BAD047"/>
            </a:solidFill>
            <a:round/>
            <a:headEnd/>
            <a:tailEnd/>
          </a:ln>
        </p:spPr>
      </p:cxnSp>
      <p:cxnSp>
        <p:nvCxnSpPr>
          <p:cNvPr id="3" name="直接连接符 6"/>
          <p:cNvCxnSpPr>
            <a:cxnSpLocks noChangeShapeType="1"/>
          </p:cNvCxnSpPr>
          <p:nvPr/>
        </p:nvCxnSpPr>
        <p:spPr bwMode="auto">
          <a:xfrm>
            <a:off x="9906000" y="0"/>
            <a:ext cx="0" cy="6858000"/>
          </a:xfrm>
          <a:prstGeom prst="line">
            <a:avLst/>
          </a:prstGeom>
          <a:noFill/>
          <a:ln w="19050">
            <a:solidFill>
              <a:srgbClr val="BAD047"/>
            </a:solidFill>
            <a:round/>
            <a:headEnd/>
            <a:tailEnd/>
          </a:ln>
        </p:spPr>
      </p:cxnSp>
      <p:sp>
        <p:nvSpPr>
          <p:cNvPr id="4" name="椭圆 8"/>
          <p:cNvSpPr>
            <a:spLocks noChangeArrowheads="1"/>
          </p:cNvSpPr>
          <p:nvPr/>
        </p:nvSpPr>
        <p:spPr bwMode="auto">
          <a:xfrm>
            <a:off x="9536113" y="603250"/>
            <a:ext cx="720725" cy="71913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D6D17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Impact" pitchFamily="34" charset="0"/>
              <a:ea typeface="黑体" pitchFamily="49" charset="-122"/>
            </a:endParaRPr>
          </a:p>
        </p:txBody>
      </p:sp>
      <p:sp>
        <p:nvSpPr>
          <p:cNvPr id="5" name="椭圆 7"/>
          <p:cNvSpPr>
            <a:spLocks noChangeArrowheads="1"/>
          </p:cNvSpPr>
          <p:nvPr/>
        </p:nvSpPr>
        <p:spPr bwMode="auto">
          <a:xfrm>
            <a:off x="9575800" y="638175"/>
            <a:ext cx="660400" cy="660400"/>
          </a:xfrm>
          <a:prstGeom prst="ellipse">
            <a:avLst/>
          </a:prstGeom>
          <a:solidFill>
            <a:srgbClr val="BAD047"/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r>
              <a:rPr lang="en-US" altLang="zh-CN" sz="2000">
                <a:solidFill>
                  <a:srgbClr val="FFFFFF"/>
                </a:solidFill>
                <a:latin typeface="Impact" pitchFamily="34" charset="0"/>
                <a:ea typeface="黑体" pitchFamily="49" charset="-122"/>
              </a:rPr>
              <a:t>01</a:t>
            </a:r>
            <a:endParaRPr lang="zh-CN" altLang="en-US" sz="2000">
              <a:solidFill>
                <a:srgbClr val="FFFFFF"/>
              </a:solidFill>
              <a:latin typeface="Impact" pitchFamily="34" charset="0"/>
              <a:ea typeface="黑体" pitchFamily="49" charset="-122"/>
            </a:endParaRPr>
          </a:p>
        </p:txBody>
      </p:sp>
      <p:sp>
        <p:nvSpPr>
          <p:cNvPr id="6" name="文本框 10"/>
          <p:cNvSpPr txBox="1">
            <a:spLocks noChangeArrowheads="1"/>
          </p:cNvSpPr>
          <p:nvPr/>
        </p:nvSpPr>
        <p:spPr bwMode="auto">
          <a:xfrm>
            <a:off x="4624388" y="342900"/>
            <a:ext cx="48275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zh-CN" altLang="en-US" sz="3200">
                <a:solidFill>
                  <a:srgbClr val="BAD047"/>
                </a:solidFill>
                <a:ea typeface="黑体" pitchFamily="49" charset="-122"/>
              </a:rPr>
              <a:t>如果生命就是这个表格</a:t>
            </a:r>
            <a:endParaRPr lang="zh-CN" altLang="zh-CN" sz="3200">
              <a:solidFill>
                <a:srgbClr val="BAD047"/>
              </a:solidFill>
              <a:ea typeface="黑体" pitchFamily="49" charset="-122"/>
            </a:endParaRPr>
          </a:p>
        </p:txBody>
      </p:sp>
      <p:sp>
        <p:nvSpPr>
          <p:cNvPr id="7" name="文本框 11"/>
          <p:cNvSpPr txBox="1">
            <a:spLocks noChangeArrowheads="1"/>
          </p:cNvSpPr>
          <p:nvPr/>
        </p:nvSpPr>
        <p:spPr bwMode="auto">
          <a:xfrm>
            <a:off x="8340725" y="1206500"/>
            <a:ext cx="385127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zh-CN" altLang="en-US" sz="2200">
                <a:solidFill>
                  <a:srgbClr val="BAD047"/>
                </a:solidFill>
                <a:ea typeface="黑体" pitchFamily="49" charset="-122"/>
              </a:rPr>
              <a:t>人生的</a:t>
            </a:r>
            <a:r>
              <a:rPr lang="en-US" altLang="zh-CN" sz="2200">
                <a:solidFill>
                  <a:srgbClr val="BAD047"/>
                </a:solidFill>
                <a:ea typeface="黑体" pitchFamily="49" charset="-122"/>
              </a:rPr>
              <a:t>900</a:t>
            </a:r>
            <a:r>
              <a:rPr lang="zh-CN" altLang="en-US" sz="2200">
                <a:solidFill>
                  <a:srgbClr val="BAD047"/>
                </a:solidFill>
                <a:ea typeface="黑体" pitchFamily="49" charset="-122"/>
              </a:rPr>
              <a:t>个格子</a:t>
            </a:r>
            <a:endParaRPr lang="en-US" altLang="zh-CN" sz="2200">
              <a:solidFill>
                <a:srgbClr val="BAD047"/>
              </a:solidFill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t="62932" b="20848"/>
          <a:stretch>
            <a:fillRect/>
          </a:stretch>
        </p:blipFill>
        <p:spPr bwMode="auto">
          <a:xfrm>
            <a:off x="112713" y="1160463"/>
            <a:ext cx="5281612" cy="255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78763" b="4742"/>
          <a:stretch>
            <a:fillRect/>
          </a:stretch>
        </p:blipFill>
        <p:spPr bwMode="auto">
          <a:xfrm>
            <a:off x="112713" y="3817938"/>
            <a:ext cx="5281612" cy="304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t="95534"/>
          <a:stretch>
            <a:fillRect/>
          </a:stretch>
        </p:blipFill>
        <p:spPr bwMode="auto">
          <a:xfrm>
            <a:off x="5500688" y="3411538"/>
            <a:ext cx="4327525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7938" y="1588"/>
            <a:ext cx="12192001" cy="685800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19075"/>
            <a:ext cx="668338" cy="4635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84250" y="219075"/>
            <a:ext cx="510381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珍惜时间，合理安排学习时间</a:t>
            </a:r>
          </a:p>
        </p:txBody>
      </p:sp>
      <p:sp>
        <p:nvSpPr>
          <p:cNvPr id="19" name="箭头3"/>
          <p:cNvSpPr>
            <a:spLocks/>
          </p:cNvSpPr>
          <p:nvPr/>
        </p:nvSpPr>
        <p:spPr bwMode="gray">
          <a:xfrm flipV="1">
            <a:off x="3165475" y="3357563"/>
            <a:ext cx="1609725" cy="1876425"/>
          </a:xfrm>
          <a:custGeom>
            <a:avLst/>
            <a:gdLst>
              <a:gd name="T0" fmla="*/ 203541 w 933"/>
              <a:gd name="T1" fmla="*/ 1657350 h 1182"/>
              <a:gd name="T2" fmla="*/ 220790 w 933"/>
              <a:gd name="T3" fmla="*/ 539750 h 1182"/>
              <a:gd name="T4" fmla="*/ 455379 w 933"/>
              <a:gd name="T5" fmla="*/ 333375 h 1182"/>
              <a:gd name="T6" fmla="*/ 1241944 w 933"/>
              <a:gd name="T7" fmla="*/ 320675 h 1182"/>
              <a:gd name="T8" fmla="*/ 1241944 w 933"/>
              <a:gd name="T9" fmla="*/ 508000 h 1182"/>
              <a:gd name="T10" fmla="*/ 1609352 w 933"/>
              <a:gd name="T11" fmla="*/ 242887 h 1182"/>
              <a:gd name="T12" fmla="*/ 1228144 w 933"/>
              <a:gd name="T13" fmla="*/ 0 h 1182"/>
              <a:gd name="T14" fmla="*/ 1231594 w 933"/>
              <a:gd name="T15" fmla="*/ 146050 h 1182"/>
              <a:gd name="T16" fmla="*/ 403632 w 933"/>
              <a:gd name="T17" fmla="*/ 149225 h 1182"/>
              <a:gd name="T18" fmla="*/ 0 w 933"/>
              <a:gd name="T19" fmla="*/ 473075 h 1182"/>
              <a:gd name="T20" fmla="*/ 0 w 933"/>
              <a:gd name="T21" fmla="*/ 1679575 h 1182"/>
              <a:gd name="T22" fmla="*/ 203541 w 933"/>
              <a:gd name="T23" fmla="*/ 1657350 h 118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33"/>
              <a:gd name="T37" fmla="*/ 0 h 1182"/>
              <a:gd name="T38" fmla="*/ 933 w 933"/>
              <a:gd name="T39" fmla="*/ 1182 h 118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箭头2"/>
          <p:cNvSpPr>
            <a:spLocks/>
          </p:cNvSpPr>
          <p:nvPr/>
        </p:nvSpPr>
        <p:spPr bwMode="gray">
          <a:xfrm rot="-5400000">
            <a:off x="3590925" y="2665413"/>
            <a:ext cx="477837" cy="1912938"/>
          </a:xfrm>
          <a:custGeom>
            <a:avLst/>
            <a:gdLst>
              <a:gd name="T0" fmla="*/ 124507 w 142"/>
              <a:gd name="T1" fmla="*/ 3167 h 604"/>
              <a:gd name="T2" fmla="*/ 151428 w 142"/>
              <a:gd name="T3" fmla="*/ 1494878 h 604"/>
              <a:gd name="T4" fmla="*/ 0 w 142"/>
              <a:gd name="T5" fmla="*/ 1501213 h 604"/>
              <a:gd name="T6" fmla="*/ 242284 w 142"/>
              <a:gd name="T7" fmla="*/ 1912938 h 604"/>
              <a:gd name="T8" fmla="*/ 477838 w 142"/>
              <a:gd name="T9" fmla="*/ 1501213 h 604"/>
              <a:gd name="T10" fmla="*/ 336506 w 142"/>
              <a:gd name="T11" fmla="*/ 1501213 h 604"/>
              <a:gd name="T12" fmla="*/ 333141 w 142"/>
              <a:gd name="T13" fmla="*/ 0 h 604"/>
              <a:gd name="T14" fmla="*/ 124507 w 142"/>
              <a:gd name="T15" fmla="*/ 3167 h 60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2"/>
              <a:gd name="T25" fmla="*/ 0 h 604"/>
              <a:gd name="T26" fmla="*/ 142 w 142"/>
              <a:gd name="T27" fmla="*/ 604 h 60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箭头1"/>
          <p:cNvSpPr>
            <a:spLocks/>
          </p:cNvSpPr>
          <p:nvPr/>
        </p:nvSpPr>
        <p:spPr bwMode="gray">
          <a:xfrm>
            <a:off x="3155950" y="1912938"/>
            <a:ext cx="1609725" cy="1876425"/>
          </a:xfrm>
          <a:custGeom>
            <a:avLst/>
            <a:gdLst>
              <a:gd name="T0" fmla="*/ 203541 w 933"/>
              <a:gd name="T1" fmla="*/ 1657350 h 1182"/>
              <a:gd name="T2" fmla="*/ 220790 w 933"/>
              <a:gd name="T3" fmla="*/ 539750 h 1182"/>
              <a:gd name="T4" fmla="*/ 455379 w 933"/>
              <a:gd name="T5" fmla="*/ 333375 h 1182"/>
              <a:gd name="T6" fmla="*/ 1241944 w 933"/>
              <a:gd name="T7" fmla="*/ 320675 h 1182"/>
              <a:gd name="T8" fmla="*/ 1241944 w 933"/>
              <a:gd name="T9" fmla="*/ 508000 h 1182"/>
              <a:gd name="T10" fmla="*/ 1609352 w 933"/>
              <a:gd name="T11" fmla="*/ 242887 h 1182"/>
              <a:gd name="T12" fmla="*/ 1228144 w 933"/>
              <a:gd name="T13" fmla="*/ 0 h 1182"/>
              <a:gd name="T14" fmla="*/ 1231594 w 933"/>
              <a:gd name="T15" fmla="*/ 146050 h 1182"/>
              <a:gd name="T16" fmla="*/ 403632 w 933"/>
              <a:gd name="T17" fmla="*/ 149225 h 1182"/>
              <a:gd name="T18" fmla="*/ 0 w 933"/>
              <a:gd name="T19" fmla="*/ 473075 h 1182"/>
              <a:gd name="T20" fmla="*/ 0 w 933"/>
              <a:gd name="T21" fmla="*/ 1679575 h 1182"/>
              <a:gd name="T22" fmla="*/ 203541 w 933"/>
              <a:gd name="T23" fmla="*/ 1657350 h 118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33"/>
              <a:gd name="T37" fmla="*/ 0 h 1182"/>
              <a:gd name="T38" fmla="*/ 933 w 933"/>
              <a:gd name="T39" fmla="*/ 1182 h 118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文本1"/>
          <p:cNvSpPr>
            <a:spLocks noChangeArrowheads="1"/>
          </p:cNvSpPr>
          <p:nvPr/>
        </p:nvSpPr>
        <p:spPr bwMode="gray">
          <a:xfrm>
            <a:off x="7535863" y="1557338"/>
            <a:ext cx="3381375" cy="1155700"/>
          </a:xfrm>
          <a:prstGeom prst="roundRect">
            <a:avLst>
              <a:gd name="adj" fmla="val 1150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/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生命只是一种极其偶然而短暂的现象和过程，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人生苦短，转瞬即逝</a:t>
            </a:r>
            <a:r>
              <a:rPr lang="zh-CN" altLang="en-US" sz="1600" b="1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600" b="1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标题1"/>
          <p:cNvSpPr>
            <a:spLocks noChangeArrowheads="1"/>
          </p:cNvSpPr>
          <p:nvPr/>
        </p:nvSpPr>
        <p:spPr bwMode="gray">
          <a:xfrm>
            <a:off x="4876800" y="1557338"/>
            <a:ext cx="2659063" cy="1155700"/>
          </a:xfrm>
          <a:prstGeom prst="roundRect">
            <a:avLst>
              <a:gd name="adj" fmla="val 11921"/>
            </a:avLst>
          </a:prstGeom>
          <a:gradFill>
            <a:gsLst>
              <a:gs pos="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人生天地之间，若白驹过隙，忽然而已。</a:t>
            </a:r>
            <a:r>
              <a:rPr lang="en-US" altLang="zh-CN" sz="16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庄子</a:t>
            </a:r>
            <a:endParaRPr lang="zh-CN" altLang="zh-CN" sz="1600" b="1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文本2"/>
          <p:cNvSpPr>
            <a:spLocks noChangeArrowheads="1"/>
          </p:cNvSpPr>
          <p:nvPr/>
        </p:nvSpPr>
        <p:spPr bwMode="gray">
          <a:xfrm>
            <a:off x="7535863" y="2994025"/>
            <a:ext cx="3381375" cy="1155700"/>
          </a:xfrm>
          <a:prstGeom prst="roundRect">
            <a:avLst>
              <a:gd name="adj" fmla="val 1150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/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生命是一个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不可逆转</a:t>
            </a:r>
            <a:r>
              <a:rPr lang="zh-CN" altLang="en-US" sz="1600" b="1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的单向历程。</a:t>
            </a:r>
            <a:endParaRPr lang="zh-CN" altLang="zh-CN" sz="1600" b="1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标题2"/>
          <p:cNvSpPr>
            <a:spLocks noChangeArrowheads="1"/>
          </p:cNvSpPr>
          <p:nvPr/>
        </p:nvSpPr>
        <p:spPr bwMode="gray">
          <a:xfrm>
            <a:off x="4889500" y="2994025"/>
            <a:ext cx="2646363" cy="1155700"/>
          </a:xfrm>
          <a:prstGeom prst="roundRect">
            <a:avLst>
              <a:gd name="adj" fmla="val 11921"/>
            </a:avLst>
          </a:prstGeom>
          <a:gradFill>
            <a:gsLst>
              <a:gs pos="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人生不发返程车票，一旦出发了，绝不能返回</a:t>
            </a:r>
            <a:r>
              <a:rPr lang="en-US" altLang="zh-CN" sz="16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罗曼</a:t>
            </a:r>
            <a:r>
              <a:rPr lang="en-US" altLang="zh-CN" sz="16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16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罗兰</a:t>
            </a:r>
            <a:endParaRPr lang="zh-CN" altLang="zh-CN" sz="1600" b="1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文本3"/>
          <p:cNvSpPr>
            <a:spLocks noChangeArrowheads="1"/>
          </p:cNvSpPr>
          <p:nvPr/>
        </p:nvSpPr>
        <p:spPr bwMode="ltGray">
          <a:xfrm>
            <a:off x="7535863" y="4445000"/>
            <a:ext cx="3384550" cy="1144588"/>
          </a:xfrm>
          <a:prstGeom prst="roundRect">
            <a:avLst>
              <a:gd name="adj" fmla="val 1150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/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生命对于每个人都只有一次，谁都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不可能重新来过</a:t>
            </a:r>
            <a:endParaRPr lang="zh-CN" altLang="zh-CN" sz="1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标题3"/>
          <p:cNvSpPr>
            <a:spLocks noChangeArrowheads="1"/>
          </p:cNvSpPr>
          <p:nvPr/>
        </p:nvSpPr>
        <p:spPr bwMode="gray">
          <a:xfrm>
            <a:off x="4870450" y="4433888"/>
            <a:ext cx="2665413" cy="1155700"/>
          </a:xfrm>
          <a:prstGeom prst="roundRect">
            <a:avLst>
              <a:gd name="adj" fmla="val 11921"/>
            </a:avLst>
          </a:prstGeom>
          <a:gradFill>
            <a:gsLst>
              <a:gs pos="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花有重开日，人无再少年。</a:t>
            </a:r>
            <a:r>
              <a:rPr lang="en-US" altLang="zh-CN" sz="16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元杂剧</a:t>
            </a:r>
            <a:endParaRPr lang="zh-CN" altLang="zh-CN" sz="1600" b="1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Oval 19"/>
          <p:cNvSpPr>
            <a:spLocks noChangeArrowheads="1"/>
          </p:cNvSpPr>
          <p:nvPr/>
        </p:nvSpPr>
        <p:spPr bwMode="auto">
          <a:xfrm>
            <a:off x="1487488" y="2967038"/>
            <a:ext cx="2473325" cy="1439862"/>
          </a:xfrm>
          <a:prstGeom prst="roundRect">
            <a:avLst>
              <a:gd name="adj" fmla="val 4014"/>
            </a:avLst>
          </a:prstGeom>
          <a:gradFill>
            <a:gsLst>
              <a:gs pos="33000">
                <a:srgbClr val="C00000">
                  <a:lumMod val="60000"/>
                  <a:lumOff val="40000"/>
                </a:srgbClr>
              </a:gs>
              <a:gs pos="100000">
                <a:srgbClr val="C00000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6000" rIns="126000" bIns="180000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rPr>
              <a:t>我们敬畏生命和时间，那是因为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829050" y="6015038"/>
            <a:ext cx="510381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时间是一去不复返的无价之宝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9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42863" y="0"/>
            <a:ext cx="12192000" cy="685800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椭圆 25"/>
          <p:cNvSpPr>
            <a:spLocks noChangeArrowheads="1"/>
          </p:cNvSpPr>
          <p:nvPr/>
        </p:nvSpPr>
        <p:spPr bwMode="auto">
          <a:xfrm>
            <a:off x="1979613" y="2271713"/>
            <a:ext cx="2235200" cy="2338387"/>
          </a:xfrm>
          <a:prstGeom prst="ellipse">
            <a:avLst/>
          </a:prstGeom>
          <a:noFill/>
          <a:ln w="12700">
            <a:solidFill>
              <a:srgbClr val="83B40D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幼圆" panose="02010509060101010101" pitchFamily="49" charset="-122"/>
              </a:rPr>
              <a:t>怎样才能珍惜时间</a:t>
            </a:r>
          </a:p>
        </p:txBody>
      </p:sp>
      <p:cxnSp>
        <p:nvCxnSpPr>
          <p:cNvPr id="4" name="直接连接符 26"/>
          <p:cNvCxnSpPr>
            <a:cxnSpLocks noChangeShapeType="1"/>
          </p:cNvCxnSpPr>
          <p:nvPr/>
        </p:nvCxnSpPr>
        <p:spPr bwMode="auto">
          <a:xfrm>
            <a:off x="4660900" y="3451225"/>
            <a:ext cx="4689475" cy="0"/>
          </a:xfrm>
          <a:prstGeom prst="line">
            <a:avLst/>
          </a:prstGeom>
          <a:noFill/>
          <a:ln w="12700">
            <a:solidFill>
              <a:srgbClr val="C2F24E"/>
            </a:solidFill>
            <a:round/>
            <a:headEnd/>
            <a:tailEnd/>
          </a:ln>
        </p:spPr>
      </p:cxnSp>
      <p:sp>
        <p:nvSpPr>
          <p:cNvPr id="5" name="椭圆 27"/>
          <p:cNvSpPr>
            <a:spLocks noChangeArrowheads="1"/>
          </p:cNvSpPr>
          <p:nvPr/>
        </p:nvSpPr>
        <p:spPr bwMode="auto">
          <a:xfrm>
            <a:off x="3813175" y="3019425"/>
            <a:ext cx="871538" cy="911225"/>
          </a:xfrm>
          <a:prstGeom prst="ellipse">
            <a:avLst/>
          </a:prstGeom>
          <a:solidFill>
            <a:srgbClr val="92D050"/>
          </a:solidFill>
          <a:ln w="2857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en-US">
              <a:solidFill>
                <a:srgbClr val="FFFFFF"/>
              </a:solidFill>
              <a:ea typeface="幼圆" pitchFamily="49" charset="-122"/>
            </a:endParaRPr>
          </a:p>
        </p:txBody>
      </p:sp>
      <p:grpSp>
        <p:nvGrpSpPr>
          <p:cNvPr id="6" name="组合 28"/>
          <p:cNvGrpSpPr>
            <a:grpSpLocks/>
          </p:cNvGrpSpPr>
          <p:nvPr/>
        </p:nvGrpSpPr>
        <p:grpSpPr bwMode="auto">
          <a:xfrm>
            <a:off x="5229225" y="2281238"/>
            <a:ext cx="254000" cy="1169987"/>
            <a:chOff x="0" y="0"/>
            <a:chExt cx="254062" cy="1117600"/>
          </a:xfrm>
        </p:grpSpPr>
        <p:cxnSp>
          <p:nvCxnSpPr>
            <p:cNvPr id="21528" name="直接连接符 44"/>
            <p:cNvCxnSpPr>
              <a:cxnSpLocks noChangeShapeType="1"/>
            </p:cNvCxnSpPr>
            <p:nvPr/>
          </p:nvCxnSpPr>
          <p:spPr bwMode="auto">
            <a:xfrm flipV="1">
              <a:off x="127031" y="0"/>
              <a:ext cx="0" cy="1117600"/>
            </a:xfrm>
            <a:prstGeom prst="line">
              <a:avLst/>
            </a:prstGeom>
            <a:noFill/>
            <a:ln w="6350">
              <a:solidFill>
                <a:srgbClr val="A0DA1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21529" name="直接连接符 45"/>
            <p:cNvCxnSpPr>
              <a:cxnSpLocks noChangeShapeType="1"/>
            </p:cNvCxnSpPr>
            <p:nvPr/>
          </p:nvCxnSpPr>
          <p:spPr bwMode="auto">
            <a:xfrm>
              <a:off x="0" y="0"/>
              <a:ext cx="254062" cy="0"/>
            </a:xfrm>
            <a:prstGeom prst="line">
              <a:avLst/>
            </a:prstGeom>
            <a:noFill/>
            <a:ln w="6350">
              <a:solidFill>
                <a:srgbClr val="A0DA10"/>
              </a:solidFill>
              <a:prstDash val="lgDash"/>
              <a:round/>
              <a:headEnd/>
              <a:tailEnd/>
            </a:ln>
          </p:spPr>
        </p:cxnSp>
      </p:grpSp>
      <p:sp>
        <p:nvSpPr>
          <p:cNvPr id="9" name="文本框 29"/>
          <p:cNvSpPr txBox="1">
            <a:spLocks noChangeArrowheads="1"/>
          </p:cNvSpPr>
          <p:nvPr/>
        </p:nvSpPr>
        <p:spPr bwMode="auto">
          <a:xfrm>
            <a:off x="4113213" y="1368425"/>
            <a:ext cx="2359025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珍惜时间就是要珍惜每一天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30"/>
          <p:cNvSpPr>
            <a:spLocks noChangeArrowheads="1"/>
          </p:cNvSpPr>
          <p:nvPr/>
        </p:nvSpPr>
        <p:spPr bwMode="auto">
          <a:xfrm>
            <a:off x="5145088" y="3252788"/>
            <a:ext cx="425450" cy="444500"/>
          </a:xfrm>
          <a:prstGeom prst="ellipse">
            <a:avLst/>
          </a:prstGeom>
          <a:solidFill>
            <a:srgbClr val="BAD047"/>
          </a:solidFill>
          <a:ln w="2857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幼圆" pitchFamily="49" charset="-122"/>
            </a:endParaRPr>
          </a:p>
        </p:txBody>
      </p:sp>
      <p:cxnSp>
        <p:nvCxnSpPr>
          <p:cNvPr id="11" name="直接连接符 31"/>
          <p:cNvCxnSpPr>
            <a:cxnSpLocks noChangeShapeType="1"/>
          </p:cNvCxnSpPr>
          <p:nvPr/>
        </p:nvCxnSpPr>
        <p:spPr bwMode="auto">
          <a:xfrm flipH="1">
            <a:off x="5483225" y="3509963"/>
            <a:ext cx="944563" cy="1111250"/>
          </a:xfrm>
          <a:prstGeom prst="line">
            <a:avLst/>
          </a:prstGeom>
          <a:noFill/>
          <a:ln w="6350">
            <a:solidFill>
              <a:srgbClr val="A0DA10"/>
            </a:solidFill>
            <a:prstDash val="lgDash"/>
            <a:round/>
            <a:headEnd/>
            <a:tailEnd/>
          </a:ln>
        </p:spPr>
      </p:cxnSp>
      <p:cxnSp>
        <p:nvCxnSpPr>
          <p:cNvPr id="21513" name="直接连接符 32"/>
          <p:cNvCxnSpPr>
            <a:cxnSpLocks noChangeShapeType="1"/>
          </p:cNvCxnSpPr>
          <p:nvPr/>
        </p:nvCxnSpPr>
        <p:spPr bwMode="auto">
          <a:xfrm flipH="1" flipV="1">
            <a:off x="5322888" y="4630738"/>
            <a:ext cx="295275" cy="3175"/>
          </a:xfrm>
          <a:prstGeom prst="line">
            <a:avLst/>
          </a:prstGeom>
          <a:noFill/>
          <a:ln w="6350">
            <a:solidFill>
              <a:srgbClr val="A0DA10"/>
            </a:solidFill>
            <a:prstDash val="lgDash"/>
            <a:round/>
            <a:headEnd/>
            <a:tailEnd/>
          </a:ln>
        </p:spPr>
      </p:cxnSp>
      <p:sp>
        <p:nvSpPr>
          <p:cNvPr id="13" name="椭圆 33"/>
          <p:cNvSpPr>
            <a:spLocks noChangeArrowheads="1"/>
          </p:cNvSpPr>
          <p:nvPr/>
        </p:nvSpPr>
        <p:spPr bwMode="auto">
          <a:xfrm>
            <a:off x="6100763" y="3081338"/>
            <a:ext cx="750887" cy="787400"/>
          </a:xfrm>
          <a:prstGeom prst="ellipse">
            <a:avLst/>
          </a:prstGeom>
          <a:solidFill>
            <a:srgbClr val="92D050"/>
          </a:solidFill>
          <a:ln w="2857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en-US">
              <a:solidFill>
                <a:srgbClr val="FFFFFF"/>
              </a:solidFill>
              <a:ea typeface="幼圆" pitchFamily="49" charset="-122"/>
            </a:endParaRPr>
          </a:p>
        </p:txBody>
      </p:sp>
      <p:cxnSp>
        <p:nvCxnSpPr>
          <p:cNvPr id="14" name="直接连接符 34"/>
          <p:cNvCxnSpPr>
            <a:cxnSpLocks noChangeShapeType="1"/>
          </p:cNvCxnSpPr>
          <p:nvPr/>
        </p:nvCxnSpPr>
        <p:spPr bwMode="auto">
          <a:xfrm flipH="1">
            <a:off x="7685088" y="3470275"/>
            <a:ext cx="812800" cy="1130300"/>
          </a:xfrm>
          <a:prstGeom prst="line">
            <a:avLst/>
          </a:prstGeom>
          <a:noFill/>
          <a:ln w="6350">
            <a:solidFill>
              <a:srgbClr val="A0DA10"/>
            </a:solidFill>
            <a:prstDash val="lgDash"/>
            <a:round/>
            <a:headEnd/>
            <a:tailEnd/>
          </a:ln>
        </p:spPr>
      </p:cxnSp>
      <p:cxnSp>
        <p:nvCxnSpPr>
          <p:cNvPr id="21516" name="直接连接符 35"/>
          <p:cNvCxnSpPr>
            <a:cxnSpLocks noChangeShapeType="1"/>
          </p:cNvCxnSpPr>
          <p:nvPr/>
        </p:nvCxnSpPr>
        <p:spPr bwMode="auto">
          <a:xfrm flipH="1" flipV="1">
            <a:off x="7431088" y="4630738"/>
            <a:ext cx="295275" cy="3175"/>
          </a:xfrm>
          <a:prstGeom prst="line">
            <a:avLst/>
          </a:prstGeom>
          <a:noFill/>
          <a:ln w="6350">
            <a:solidFill>
              <a:srgbClr val="A0DA10"/>
            </a:solidFill>
            <a:prstDash val="lgDash"/>
            <a:round/>
            <a:headEnd/>
            <a:tailEnd/>
          </a:ln>
        </p:spPr>
      </p:cxnSp>
      <p:grpSp>
        <p:nvGrpSpPr>
          <p:cNvPr id="16" name="组合 37"/>
          <p:cNvGrpSpPr>
            <a:grpSpLocks/>
          </p:cNvGrpSpPr>
          <p:nvPr/>
        </p:nvGrpSpPr>
        <p:grpSpPr bwMode="auto">
          <a:xfrm>
            <a:off x="7334250" y="2281238"/>
            <a:ext cx="254000" cy="1169987"/>
            <a:chOff x="0" y="0"/>
            <a:chExt cx="254062" cy="1117600"/>
          </a:xfrm>
        </p:grpSpPr>
        <p:cxnSp>
          <p:nvCxnSpPr>
            <p:cNvPr id="21526" name="直接连接符 42"/>
            <p:cNvCxnSpPr>
              <a:cxnSpLocks noChangeShapeType="1"/>
            </p:cNvCxnSpPr>
            <p:nvPr/>
          </p:nvCxnSpPr>
          <p:spPr bwMode="auto">
            <a:xfrm flipV="1">
              <a:off x="127031" y="0"/>
              <a:ext cx="0" cy="1117600"/>
            </a:xfrm>
            <a:prstGeom prst="line">
              <a:avLst/>
            </a:prstGeom>
            <a:noFill/>
            <a:ln w="6350">
              <a:solidFill>
                <a:srgbClr val="A0DA1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21527" name="直接连接符 43"/>
            <p:cNvCxnSpPr>
              <a:cxnSpLocks noChangeShapeType="1"/>
            </p:cNvCxnSpPr>
            <p:nvPr/>
          </p:nvCxnSpPr>
          <p:spPr bwMode="auto">
            <a:xfrm>
              <a:off x="0" y="0"/>
              <a:ext cx="254062" cy="0"/>
            </a:xfrm>
            <a:prstGeom prst="line">
              <a:avLst/>
            </a:prstGeom>
            <a:noFill/>
            <a:ln w="6350">
              <a:solidFill>
                <a:srgbClr val="A0DA10"/>
              </a:solidFill>
              <a:prstDash val="lgDash"/>
              <a:round/>
              <a:headEnd/>
              <a:tailEnd/>
            </a:ln>
          </p:spPr>
        </p:cxnSp>
      </p:grpSp>
      <p:sp>
        <p:nvSpPr>
          <p:cNvPr id="19" name="椭圆 38"/>
          <p:cNvSpPr>
            <a:spLocks noChangeArrowheads="1"/>
          </p:cNvSpPr>
          <p:nvPr/>
        </p:nvSpPr>
        <p:spPr bwMode="auto">
          <a:xfrm>
            <a:off x="7248525" y="3252788"/>
            <a:ext cx="425450" cy="444500"/>
          </a:xfrm>
          <a:prstGeom prst="ellipse">
            <a:avLst/>
          </a:prstGeom>
          <a:solidFill>
            <a:srgbClr val="83B40D"/>
          </a:solidFill>
          <a:ln w="2857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幼圆" pitchFamily="49" charset="-122"/>
            </a:endParaRPr>
          </a:p>
        </p:txBody>
      </p:sp>
      <p:sp>
        <p:nvSpPr>
          <p:cNvPr id="20" name="文本框 39"/>
          <p:cNvSpPr txBox="1">
            <a:spLocks noChangeArrowheads="1"/>
          </p:cNvSpPr>
          <p:nvPr/>
        </p:nvSpPr>
        <p:spPr bwMode="auto">
          <a:xfrm>
            <a:off x="6507163" y="1341438"/>
            <a:ext cx="2932112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珍惜时间体现在善于有效利用零星时间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40"/>
          <p:cNvSpPr txBox="1">
            <a:spLocks noChangeArrowheads="1"/>
          </p:cNvSpPr>
          <p:nvPr/>
        </p:nvSpPr>
        <p:spPr bwMode="auto">
          <a:xfrm>
            <a:off x="4244975" y="4560888"/>
            <a:ext cx="21367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珍惜时间体现在合理安排时间上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41"/>
          <p:cNvSpPr txBox="1">
            <a:spLocks noChangeArrowheads="1"/>
          </p:cNvSpPr>
          <p:nvPr/>
        </p:nvSpPr>
        <p:spPr bwMode="auto">
          <a:xfrm>
            <a:off x="7218363" y="3849688"/>
            <a:ext cx="352742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生命</a:t>
            </a:r>
            <a:endParaRPr lang="en-US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珍惜时间</a:t>
            </a:r>
            <a:endParaRPr lang="en-US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珍爱生命</a:t>
            </a:r>
            <a:endParaRPr lang="en-US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33"/>
          <p:cNvSpPr>
            <a:spLocks noChangeArrowheads="1"/>
          </p:cNvSpPr>
          <p:nvPr/>
        </p:nvSpPr>
        <p:spPr bwMode="auto">
          <a:xfrm>
            <a:off x="8231188" y="2989263"/>
            <a:ext cx="750887" cy="787400"/>
          </a:xfrm>
          <a:prstGeom prst="ellipse">
            <a:avLst/>
          </a:prstGeom>
          <a:solidFill>
            <a:srgbClr val="92D050"/>
          </a:solidFill>
          <a:ln w="2857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endParaRPr lang="zh-CN" altLang="en-US">
              <a:solidFill>
                <a:srgbClr val="FFFFFF"/>
              </a:solidFill>
              <a:ea typeface="幼圆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0" y="219075"/>
            <a:ext cx="668338" cy="4635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984250" y="219075"/>
            <a:ext cx="510381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珍惜时间，合理安排学习时间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589088" y="6073775"/>
            <a:ext cx="873442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请收集关于珍惜时间的名言名句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 animBg="1"/>
      <p:bldP spid="5" grpId="0" animBg="1"/>
      <p:bldP spid="9" grpId="0"/>
      <p:bldP spid="10" grpId="0" animBg="1"/>
      <p:bldP spid="13" grpId="0" animBg="1"/>
      <p:bldP spid="19" grpId="0" animBg="1"/>
      <p:bldP spid="20" grpId="0"/>
      <p:bldP spid="21" grpId="0"/>
      <p:bldP spid="22" grpId="0"/>
      <p:bldP spid="23" grpId="0" animBg="1"/>
      <p:bldP spid="26" grpId="0" animBg="1"/>
      <p:bldP spid="27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4"/>
          <p:cNvCxnSpPr>
            <a:cxnSpLocks noChangeShapeType="1"/>
          </p:cNvCxnSpPr>
          <p:nvPr/>
        </p:nvCxnSpPr>
        <p:spPr bwMode="auto">
          <a:xfrm>
            <a:off x="3048000" y="2295525"/>
            <a:ext cx="9144000" cy="0"/>
          </a:xfrm>
          <a:prstGeom prst="line">
            <a:avLst/>
          </a:prstGeom>
          <a:noFill/>
          <a:ln w="25400">
            <a:solidFill>
              <a:srgbClr val="BAD047"/>
            </a:solidFill>
            <a:round/>
            <a:headEnd/>
            <a:tailEnd/>
          </a:ln>
        </p:spPr>
      </p:cxnSp>
      <p:cxnSp>
        <p:nvCxnSpPr>
          <p:cNvPr id="3" name="直接连接符 6"/>
          <p:cNvCxnSpPr>
            <a:cxnSpLocks noChangeShapeType="1"/>
          </p:cNvCxnSpPr>
          <p:nvPr/>
        </p:nvCxnSpPr>
        <p:spPr bwMode="auto">
          <a:xfrm>
            <a:off x="9906000" y="0"/>
            <a:ext cx="0" cy="6858000"/>
          </a:xfrm>
          <a:prstGeom prst="line">
            <a:avLst/>
          </a:prstGeom>
          <a:noFill/>
          <a:ln w="19050">
            <a:solidFill>
              <a:srgbClr val="BAD047"/>
            </a:solidFill>
            <a:round/>
            <a:headEnd/>
            <a:tailEnd/>
          </a:ln>
        </p:spPr>
      </p:cxnSp>
      <p:sp>
        <p:nvSpPr>
          <p:cNvPr id="4" name="椭圆 8"/>
          <p:cNvSpPr>
            <a:spLocks noChangeArrowheads="1"/>
          </p:cNvSpPr>
          <p:nvPr/>
        </p:nvSpPr>
        <p:spPr bwMode="auto">
          <a:xfrm>
            <a:off x="9545638" y="1936750"/>
            <a:ext cx="720725" cy="71913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D6D17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Impact" pitchFamily="34" charset="0"/>
              <a:ea typeface="黑体" pitchFamily="49" charset="-122"/>
            </a:endParaRPr>
          </a:p>
        </p:txBody>
      </p:sp>
      <p:sp>
        <p:nvSpPr>
          <p:cNvPr id="5" name="椭圆 7"/>
          <p:cNvSpPr>
            <a:spLocks noChangeArrowheads="1"/>
          </p:cNvSpPr>
          <p:nvPr/>
        </p:nvSpPr>
        <p:spPr bwMode="auto">
          <a:xfrm>
            <a:off x="9575800" y="1965325"/>
            <a:ext cx="660400" cy="660400"/>
          </a:xfrm>
          <a:prstGeom prst="ellipse">
            <a:avLst/>
          </a:prstGeom>
          <a:solidFill>
            <a:srgbClr val="BAD047"/>
          </a:solidFill>
          <a:ln w="9525">
            <a:noFill/>
            <a:round/>
            <a:headEnd/>
            <a:tailEnd/>
          </a:ln>
        </p:spPr>
        <p:txBody>
          <a:bodyPr lIns="90170" tIns="46990" rIns="90170" bIns="46990" anchor="ctr"/>
          <a:lstStyle/>
          <a:p>
            <a:pPr algn="ctr"/>
            <a:r>
              <a:rPr lang="en-US" altLang="zh-CN" sz="2000">
                <a:solidFill>
                  <a:srgbClr val="FFFFFF"/>
                </a:solidFill>
                <a:latin typeface="Impact" pitchFamily="34" charset="0"/>
                <a:ea typeface="黑体" pitchFamily="49" charset="-122"/>
              </a:rPr>
              <a:t>02</a:t>
            </a:r>
            <a:endParaRPr lang="zh-CN" altLang="en-US" sz="2000">
              <a:solidFill>
                <a:srgbClr val="FFFFFF"/>
              </a:solidFill>
              <a:latin typeface="Impact" pitchFamily="34" charset="0"/>
              <a:ea typeface="黑体" pitchFamily="49" charset="-122"/>
            </a:endParaRPr>
          </a:p>
        </p:txBody>
      </p:sp>
      <p:sp>
        <p:nvSpPr>
          <p:cNvPr id="6" name="文本框 10"/>
          <p:cNvSpPr txBox="1">
            <a:spLocks noChangeArrowheads="1"/>
          </p:cNvSpPr>
          <p:nvPr/>
        </p:nvSpPr>
        <p:spPr bwMode="auto">
          <a:xfrm>
            <a:off x="4514850" y="271463"/>
            <a:ext cx="4943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zh-CN" altLang="en-US" sz="3200">
                <a:solidFill>
                  <a:srgbClr val="BAD047"/>
                </a:solidFill>
                <a:ea typeface="黑体" pitchFamily="49" charset="-122"/>
              </a:rPr>
              <a:t>珍惜时间就是要珍惜每一天</a:t>
            </a:r>
            <a:endParaRPr lang="zh-CN" altLang="zh-CN" sz="3200">
              <a:solidFill>
                <a:srgbClr val="BAD047"/>
              </a:solidFill>
              <a:ea typeface="黑体" pitchFamily="49" charset="-122"/>
            </a:endParaRPr>
          </a:p>
        </p:txBody>
      </p:sp>
      <p:sp>
        <p:nvSpPr>
          <p:cNvPr id="7" name="文本框 11"/>
          <p:cNvSpPr txBox="1">
            <a:spLocks noChangeArrowheads="1"/>
          </p:cNvSpPr>
          <p:nvPr/>
        </p:nvSpPr>
        <p:spPr bwMode="auto">
          <a:xfrm>
            <a:off x="5064125" y="754063"/>
            <a:ext cx="6645275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zh-CN" altLang="en-US" sz="1200">
                <a:solidFill>
                  <a:srgbClr val="BAD047"/>
                </a:solidFill>
                <a:ea typeface="黑体" pitchFamily="49" charset="-122"/>
              </a:rPr>
              <a:t>每天在河流上拼搏，每天在细嚼生命，每天活在日出与日落之间，每天然后又是每天</a:t>
            </a:r>
            <a:r>
              <a:rPr lang="en-US" altLang="zh-CN" sz="1200">
                <a:solidFill>
                  <a:srgbClr val="BAD047"/>
                </a:solidFill>
                <a:ea typeface="黑体" pitchFamily="49" charset="-122"/>
              </a:rPr>
              <a:t>……</a:t>
            </a:r>
          </a:p>
        </p:txBody>
      </p:sp>
      <p:sp>
        <p:nvSpPr>
          <p:cNvPr id="8" name="文本框 3"/>
          <p:cNvSpPr txBox="1">
            <a:spLocks noChangeArrowheads="1"/>
          </p:cNvSpPr>
          <p:nvPr/>
        </p:nvSpPr>
        <p:spPr bwMode="auto">
          <a:xfrm>
            <a:off x="7589838" y="3298825"/>
            <a:ext cx="5183187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13800">
                <a:solidFill>
                  <a:srgbClr val="BFBFBF"/>
                </a:solidFill>
                <a:ea typeface="黑体" pitchFamily="49" charset="-122"/>
              </a:rPr>
              <a:t>Two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84138" y="1808163"/>
            <a:ext cx="8736012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人生蓝图设计是人生规划的核心部分，如同盖大楼前的施工图纸一样重要，</a:t>
            </a:r>
            <a:r>
              <a:rPr lang="zh-CN" altLang="en-US" b="1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是人生道路的指引地图。</a:t>
            </a:r>
          </a:p>
        </p:txBody>
      </p:sp>
      <p:pic>
        <p:nvPicPr>
          <p:cNvPr id="12" name="Picture 2" descr="E:\仝德志文件，勿删！\03-参考文档\！PPT图片及版面资源\06-PPT精选插图\02-商务\837171B70FE6A5E64BD8CF8192A2C0F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687638"/>
            <a:ext cx="8296275" cy="3519487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大于六"/>
  <p:tag name="MH_CATEGORY" val="#ShuJTB#"/>
  <p:tag name="MH_LAYOUT" val="SubTitleTextDesc"/>
  <p:tag name="MH" val="20150912115540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SubTitle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Text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2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2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2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3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3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3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3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任意多边形 1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2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3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2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Text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Desc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671</TotalTime>
  <Words>1306</Words>
  <Paragraphs>156</Paragraphs>
  <Slides>19</Slides>
  <Notes>1</Notes>
  <HiddenSlides>0</HiddenSlides>
  <MMClips>2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演示文稿设计模板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Calibri</vt:lpstr>
      <vt:lpstr>宋体</vt:lpstr>
      <vt:lpstr>Arial</vt:lpstr>
      <vt:lpstr>Calibri Light</vt:lpstr>
      <vt:lpstr>微软雅黑</vt:lpstr>
      <vt:lpstr>Impact</vt:lpstr>
      <vt:lpstr>黑体</vt:lpstr>
      <vt:lpstr>幼圆</vt:lpstr>
      <vt:lpstr>华文细黑</vt:lpstr>
      <vt:lpstr>Arial Narrow</vt:lpstr>
      <vt:lpstr>Arial Black</vt:lpstr>
      <vt:lpstr>楷体</vt:lpstr>
      <vt:lpstr>AjiwaiPro</vt:lpstr>
      <vt:lpstr>Office 主题</vt:lpstr>
      <vt:lpstr>Microsoft Excel 图表</vt:lpstr>
      <vt:lpstr>珍惜 时间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政治备课大师【全免费】</dc:title>
  <dc:creator>政治备课大师【全免费】</dc:creator>
  <dc:description>政治备课大师【全免费】</dc:description>
  <cp:lastModifiedBy>Microsoft</cp:lastModifiedBy>
  <cp:revision>政治备课大师【全免费】</cp:revision>
  <dcterms:created xsi:type="dcterms:W3CDTF">2016-07-12T05:41:54Z</dcterms:created>
  <dcterms:modified xsi:type="dcterms:W3CDTF">2017-07-04T11:45:26Z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政治备课大师【全免费】</vt:lpwstr>
  </property>
</Properties>
</file>