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9" r:id="rId4"/>
    <p:sldId id="265" r:id="rId6"/>
    <p:sldId id="260" r:id="rId7"/>
    <p:sldId id="273" r:id="rId8"/>
    <p:sldId id="262" r:id="rId9"/>
    <p:sldId id="266" r:id="rId10"/>
    <p:sldId id="267" r:id="rId11"/>
    <p:sldId id="263" r:id="rId12"/>
    <p:sldId id="269" r:id="rId13"/>
    <p:sldId id="264" r:id="rId14"/>
    <p:sldId id="270" r:id="rId15"/>
    <p:sldId id="271" r:id="rId16"/>
    <p:sldId id="272" r:id="rId17"/>
    <p:sldId id="276" r:id="rId1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AEC02-1385-4C6A-92DF-2144C69E280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AEC02-1385-4C6A-92DF-2144C69E280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AEC02-1385-4C6A-92DF-2144C69E280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AEC02-1385-4C6A-92DF-2144C69E280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AEC02-1385-4C6A-92DF-2144C69E280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AEC02-1385-4C6A-92DF-2144C69E280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AEC02-1385-4C6A-92DF-2144C69E280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AEC02-1385-4C6A-92DF-2144C69E280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AEC02-1385-4C6A-92DF-2144C69E280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D756B-D60B-4F4B-8426-B00B87C968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D756B-D60B-4F4B-8426-B00B87C968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D756B-D60B-4F4B-8426-B00B87C968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AEC02-1385-4C6A-92DF-2144C69E280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AEC02-1385-4C6A-92DF-2144C69E280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jpe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1" y="5226050"/>
            <a:ext cx="12175067" cy="760916"/>
          </a:xfrm>
        </p:spPr>
        <p:txBody>
          <a:bodyPr/>
          <a:lstStyle>
            <a:lvl1pPr>
              <a:defRPr sz="4400">
                <a:sym typeface="Arial" panose="020B0604020202020204" pitchFamily="34" charset="0"/>
              </a:defRPr>
            </a:lvl1pPr>
          </a:lstStyle>
          <a:p>
            <a:pPr lvl="0"/>
            <a:r>
              <a:rPr lang="zh-CN" noProof="0" dirty="0" smtClean="0">
                <a:sym typeface="Arial" panose="020B0604020202020204" pitchFamily="34" charset="0"/>
              </a:rPr>
              <a:t>单击此处编辑母版标题样式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16043" y="5938838"/>
            <a:ext cx="12183533" cy="396874"/>
          </a:xfrm>
        </p:spPr>
        <p:txBody>
          <a:bodyPr/>
          <a:lstStyle>
            <a:lvl1pPr marL="0" indent="0" algn="ctr">
              <a:buFontTx/>
              <a:buNone/>
              <a:defRPr sz="2000">
                <a:sym typeface="Arial" panose="020B0604020202020204" pitchFamily="34" charset="0"/>
              </a:defRPr>
            </a:lvl1pPr>
          </a:lstStyle>
          <a:p>
            <a:pPr lvl="0"/>
            <a:r>
              <a:rPr lang="zh-CN" noProof="0" dirty="0" smtClean="0">
                <a:sym typeface="Arial" panose="020B0604020202020204" pitchFamily="34" charset="0"/>
              </a:rPr>
              <a:t>单击此处编辑母版副标题样式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5" name="ksoSlideStyle" descr="#wm#_2_01_100_1110" hidden="1"/>
          <p:cNvSpPr>
            <a:spLocks noChangeArrowheads="1"/>
          </p:cNvSpPr>
          <p:nvPr/>
        </p:nvSpPr>
        <p:spPr bwMode="auto">
          <a:xfrm>
            <a:off x="0" y="0"/>
            <a:ext cx="16933" cy="127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ctr">
              <a:spcBef>
                <a:spcPct val="20000"/>
              </a:spcBef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ctr">
              <a:spcBef>
                <a:spcPct val="20000"/>
              </a:spcBef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ctr">
              <a:spcBef>
                <a:spcPct val="20000"/>
              </a:spcBef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Tx/>
              <a:buChar char="•"/>
            </a:pPr>
            <a:endParaRPr lang="zh-CN" altLang="zh-CN" sz="32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925" y="254000"/>
            <a:ext cx="7296150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544" y="482600"/>
            <a:ext cx="6792912" cy="452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608903"/>
            <a:ext cx="10515600" cy="557509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4639"/>
            <a:ext cx="10515600" cy="10112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52163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" y="2716214"/>
            <a:ext cx="12191999" cy="907803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" y="3597275"/>
            <a:ext cx="12191999" cy="52070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3600"/>
            <a:ext cx="10515600" cy="101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602000"/>
            <a:ext cx="5253000" cy="459732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0400" y="1602000"/>
            <a:ext cx="5243400" cy="459732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72000"/>
            <a:ext cx="12192000" cy="76320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222" y="3882034"/>
            <a:ext cx="11438021" cy="76199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534570" y="349468"/>
            <a:ext cx="5122862" cy="34162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54871" y="4682810"/>
            <a:ext cx="10816947" cy="171493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444233"/>
            <a:ext cx="2743200" cy="297530"/>
          </a:xfrm>
        </p:spPr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444233"/>
            <a:ext cx="4114800" cy="29753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44233"/>
            <a:ext cx="2743200" cy="297530"/>
          </a:xfrm>
        </p:spPr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519545"/>
            <a:ext cx="2514600" cy="5606619"/>
          </a:xfrm>
        </p:spPr>
        <p:txBody>
          <a:bodyPr vert="eaVert">
            <a:normAutofit/>
          </a:bodyPr>
          <a:lstStyle>
            <a:lvl1pPr algn="l"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519545"/>
            <a:ext cx="7797800" cy="560661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274638"/>
            <a:ext cx="10515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1"/>
            <a:ext cx="10515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第二级</a:t>
            </a:r>
            <a:endParaRPr lang="zh-CN" dirty="0" smtClean="0"/>
          </a:p>
          <a:p>
            <a:pPr lvl="2"/>
            <a:r>
              <a:rPr lang="zh-CN" dirty="0" smtClean="0"/>
              <a:t>第三级</a:t>
            </a:r>
            <a:endParaRPr lang="zh-CN" dirty="0" smtClean="0"/>
          </a:p>
          <a:p>
            <a:pPr lvl="3"/>
            <a:r>
              <a:rPr lang="zh-CN" dirty="0" smtClean="0"/>
              <a:t>第四级</a:t>
            </a:r>
            <a:endParaRPr lang="zh-CN" dirty="0" smtClean="0"/>
          </a:p>
          <a:p>
            <a:pPr lvl="4"/>
            <a:r>
              <a:rPr lang="zh-CN" dirty="0" smtClean="0"/>
              <a:t>第五级</a:t>
            </a:r>
            <a:endParaRPr lang="zh-CN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ts val="0"/>
        </a:spcBef>
        <a:spcAft>
          <a:spcPct val="0"/>
        </a:spcAft>
        <a:buChar char="•"/>
        <a:defRPr sz="2400" kern="12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1pPr>
      <a:lvl2pPr marL="914400" indent="-457200" algn="l" rtl="0" eaLnBrk="0" fontAlgn="base" hangingPunct="0"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2pPr>
      <a:lvl3pPr marL="1257300" indent="-342900" algn="l" rtl="0" eaLnBrk="0" fontAlgn="base" hangingPunct="0"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3pPr>
      <a:lvl4pPr marL="1714500" indent="-342900" algn="l" rtl="0" eaLnBrk="0" fontAlgn="base" hangingPunct="0"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4pPr>
      <a:lvl5pPr marL="2171700" indent="-342900" algn="l" rtl="0" eaLnBrk="0" fontAlgn="base" hangingPunct="0"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3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15.jpeg"/><Relationship Id="rId3" Type="http://schemas.openxmlformats.org/officeDocument/2006/relationships/tags" Target="../tags/tag45.xml"/><Relationship Id="rId2" Type="http://schemas.openxmlformats.org/officeDocument/2006/relationships/image" Target="../media/image14.jpeg"/><Relationship Id="rId1" Type="http://schemas.openxmlformats.org/officeDocument/2006/relationships/tags" Target="../tags/tag44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image" Target="../media/image16.jpeg"/><Relationship Id="rId1" Type="http://schemas.openxmlformats.org/officeDocument/2006/relationships/tags" Target="../tags/tag4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0" Type="http://schemas.openxmlformats.org/officeDocument/2006/relationships/notesSlide" Target="../notesSlides/notesSlide12.xml"/><Relationship Id="rId1" Type="http://schemas.openxmlformats.org/officeDocument/2006/relationships/tags" Target="../tags/tag5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image" Target="../media/image17.jpeg"/><Relationship Id="rId1" Type="http://schemas.openxmlformats.org/officeDocument/2006/relationships/tags" Target="../tags/tag6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0" Type="http://schemas.openxmlformats.org/officeDocument/2006/relationships/notesSlide" Target="../notesSlides/notesSlide4.xml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8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3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3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40.xml"/><Relationship Id="rId5" Type="http://schemas.openxmlformats.org/officeDocument/2006/relationships/image" Target="../media/image11.jpeg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10.jpeg"/><Relationship Id="rId1" Type="http://schemas.openxmlformats.org/officeDocument/2006/relationships/tags" Target="../tags/tag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-6729" y="5178425"/>
            <a:ext cx="12175067" cy="7609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dirty="0" smtClean="0">
                <a:latin typeface="+mj-lt"/>
                <a:ea typeface="+mj-ea"/>
              </a:rPr>
              <a:t>第六课  学习、休息与娱乐</a:t>
            </a:r>
            <a:endParaRPr lang="zh-CN" altLang="en-US" dirty="0" smtClean="0">
              <a:latin typeface="+mj-lt"/>
              <a:ea typeface="+mj-ea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-16043" y="5938838"/>
            <a:ext cx="12183533" cy="39687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ctr" rtl="0" eaLnBrk="0" fontAlgn="base" hangingPunct="0">
              <a:spcBef>
                <a:spcPts val="0"/>
              </a:spcBef>
              <a:spcAft>
                <a:spcPct val="0"/>
              </a:spcAft>
              <a:buFontTx/>
              <a:buNone/>
              <a:defRPr sz="20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1pPr>
            <a:lvl2pPr marL="914400" indent="-4572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2pPr>
            <a:lvl3pPr marL="12573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3pPr>
            <a:lvl4pPr marL="17145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4pPr>
            <a:lvl5pPr marL="21717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875" indent="-15875"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+mn-ea"/>
              </a:rPr>
              <a:t>二、文明休闲、健康娱乐</a:t>
            </a:r>
            <a:endParaRPr lang="zh-CN" altLang="en-US" sz="2400" b="1" dirty="0" smtClean="0"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838200" y="274639"/>
            <a:ext cx="10515600" cy="10112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/>
            <a:r>
              <a:rPr lang="zh-CN" altLang="en-US" dirty="0" smtClean="0">
                <a:latin typeface="+mj-lt"/>
                <a:ea typeface="+mj-ea"/>
              </a:rPr>
              <a:t>  </a:t>
            </a:r>
            <a:endParaRPr lang="zh-CN" altLang="en-US" dirty="0" smtClean="0">
              <a:latin typeface="+mj-lt"/>
              <a:ea typeface="+mj-ea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custDataLst>
              <p:tags r:id="rId2"/>
            </p:custDataLst>
          </p:nvPr>
        </p:nvSpPr>
        <p:spPr>
          <a:xfrm>
            <a:off x="838200" y="1600200"/>
            <a:ext cx="10515600" cy="4521631"/>
          </a:xfrm>
          <a:prstGeom prst="rect">
            <a:avLst/>
          </a:prstGeom>
          <a:noFill/>
          <a:ln>
            <a:noFill/>
          </a:ln>
        </p:spPr>
        <p:txBody>
          <a:bodyPr vert="horz" wrap="square" lIns="90170" tIns="46990" rIns="90170" bIns="46990" numCol="1" anchor="t" anchorCtr="0" compatLnSpc="1">
            <a:normAutofit/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har char="•"/>
              <a:defRPr sz="24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1pPr>
            <a:lvl2pPr marL="914400" indent="-4572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2pPr>
            <a:lvl3pPr marL="12573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3pPr>
            <a:lvl4pPr marL="17145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4pPr>
            <a:lvl5pPr marL="21717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856241"/>
                </a:solidFill>
                <a:latin typeface="+mn-lt"/>
                <a:ea typeface="+mn-ea"/>
              </a:rPr>
              <a:t>   </a:t>
            </a:r>
            <a:endParaRPr lang="zh-CN" altLang="en-US" sz="2000" dirty="0">
              <a:solidFill>
                <a:srgbClr val="856241"/>
              </a:solidFill>
              <a:latin typeface="+mn-lt"/>
              <a:ea typeface="+mn-ea"/>
            </a:endParaRPr>
          </a:p>
        </p:txBody>
      </p:sp>
      <p:pic>
        <p:nvPicPr>
          <p:cNvPr id="5" name="图片 4" descr="201402110946034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20" y="1285875"/>
            <a:ext cx="5973445" cy="4999990"/>
          </a:xfrm>
          <a:prstGeom prst="rect">
            <a:avLst/>
          </a:prstGeom>
        </p:spPr>
      </p:pic>
      <p:pic>
        <p:nvPicPr>
          <p:cNvPr id="6" name="图片 5" descr="48ACBA73FBBCCC2492CFB0F7EF3C84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6530" y="970915"/>
            <a:ext cx="5126355" cy="545592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F:\实习课件\二、图片\t01406a5e3db8c1a4f7.jpgt01406a5e3db8c1a4f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4795" y="917575"/>
            <a:ext cx="6094730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" name="Picture 3" descr="F:\实习课件\二、图片\W020140527259109704012.jpgW02014052725910970401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843395" y="1319530"/>
            <a:ext cx="3778885" cy="4279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451260" y="1399540"/>
            <a:ext cx="7288213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chemeClr val="tx2"/>
                </a:solidFill>
                <a:latin typeface="+mn-lt"/>
                <a:ea typeface="+mn-ea"/>
                <a:sym typeface="Arial" panose="020B0604020202020204" pitchFamily="34" charset="0"/>
              </a:rPr>
              <a:t>  </a:t>
            </a:r>
            <a:endParaRPr lang="en-US" altLang="zh-CN" dirty="0">
              <a:solidFill>
                <a:schemeClr val="tx2"/>
              </a:solidFill>
              <a:latin typeface="+mn-lt"/>
              <a:ea typeface="+mn-ea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696595" y="5028565"/>
            <a:ext cx="76200" cy="23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17780" indent="-9525" eaLnBrk="1" hangingPunct="1">
              <a:spcBef>
                <a:spcPct val="20000"/>
              </a:spcBef>
              <a:buFontTx/>
              <a:buNone/>
              <a:defRPr sz="1800">
                <a:solidFill>
                  <a:schemeClr val="accent1"/>
                </a:solidFill>
                <a:latin typeface="+mn-lt"/>
                <a:ea typeface="+mn-ea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en-US" altLang="zh-CN" sz="2800" b="1" dirty="0"/>
              <a:t> </a:t>
            </a:r>
            <a:endParaRPr lang="en-US" altLang="zh-CN" sz="2800" b="1" dirty="0"/>
          </a:p>
        </p:txBody>
      </p:sp>
    </p:spTree>
    <p:custDataLst>
      <p:tags r:id="rId7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F:\实习课件\二、图片\t012867a24941cd4c6b.jpgt012867a24941cd4c6b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92200" y="732790"/>
            <a:ext cx="8509635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 flipH="1">
            <a:off x="680085" y="5107940"/>
            <a:ext cx="22923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17780" indent="-9525" eaLnBrk="1" hangingPunct="1">
              <a:spcBef>
                <a:spcPct val="20000"/>
              </a:spcBef>
              <a:buFontTx/>
              <a:buNone/>
              <a:defRPr sz="1800">
                <a:solidFill>
                  <a:schemeClr val="accent1"/>
                </a:solidFill>
                <a:latin typeface="+mn-lt"/>
                <a:ea typeface="+mn-ea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en-US" altLang="zh-CN" dirty="0"/>
              <a:t>  </a:t>
            </a:r>
            <a:endParaRPr lang="zh-CN" altLang="en-US" sz="2800" b="1" dirty="0"/>
          </a:p>
        </p:txBody>
      </p:sp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451895" y="739775"/>
            <a:ext cx="7288213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chemeClr val="tx2"/>
                </a:solidFill>
                <a:latin typeface="+mn-lt"/>
                <a:ea typeface="+mn-ea"/>
                <a:sym typeface="Arial" panose="020B0604020202020204" pitchFamily="34" charset="0"/>
              </a:rPr>
              <a:t>  </a:t>
            </a:r>
            <a:endParaRPr lang="en-US" altLang="zh-CN" dirty="0">
              <a:solidFill>
                <a:schemeClr val="tx2"/>
              </a:solidFill>
              <a:latin typeface="+mn-lt"/>
              <a:ea typeface="+mn-ea"/>
              <a:sym typeface="Arial" panose="020B0604020202020204" pitchFamily="34" charset="0"/>
            </a:endParaRPr>
          </a:p>
        </p:txBody>
      </p:sp>
      <p:grpSp>
        <p:nvGrpSpPr>
          <p:cNvPr id="9224" name="Group 8"/>
          <p:cNvGrpSpPr/>
          <p:nvPr>
            <p:custDataLst>
              <p:tags r:id="rId2"/>
            </p:custDataLst>
          </p:nvPr>
        </p:nvGrpSpPr>
        <p:grpSpPr bwMode="auto">
          <a:xfrm>
            <a:off x="3617578" y="63951"/>
            <a:ext cx="5154896" cy="1231449"/>
            <a:chOff x="-565" y="-493"/>
            <a:chExt cx="8120" cy="1313"/>
          </a:xfrm>
        </p:grpSpPr>
        <p:sp>
          <p:nvSpPr>
            <p:cNvPr id="9225" name="Text Box 3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57" y="-493"/>
              <a:ext cx="4632" cy="1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b" anchorCtr="0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/>
              <a:r>
                <a:rPr lang="zh-CN" altLang="en-US" sz="3200" b="1" smtClean="0">
                  <a:solidFill>
                    <a:schemeClr val="tx2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四个玩的原则</a:t>
              </a:r>
              <a:endParaRPr lang="zh-CN" altLang="en-US" sz="3200" b="1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9226" name="Line 5"/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auto">
            <a:xfrm flipH="1">
              <a:off x="-565" y="424"/>
              <a:ext cx="1665" cy="0"/>
            </a:xfrm>
            <a:prstGeom prst="line">
              <a:avLst/>
            </a:prstGeom>
            <a:noFill/>
            <a:ln w="19050" cap="flat" cmpd="sng">
              <a:solidFill>
                <a:srgbClr val="83B403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9227" name="Line 6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5890" y="424"/>
              <a:ext cx="1665" cy="2"/>
            </a:xfrm>
            <a:prstGeom prst="line">
              <a:avLst/>
            </a:prstGeom>
            <a:noFill/>
            <a:ln w="19050" cap="flat" cmpd="sng">
              <a:solidFill>
                <a:srgbClr val="83B403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08403" y="1502283"/>
            <a:ext cx="11826045" cy="5396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8255" indent="-8255" algn="ctr" eaLnBrk="1" hangingPunct="1">
              <a:lnSpc>
                <a:spcPct val="120000"/>
              </a:lnSpc>
              <a:spcBef>
                <a:spcPct val="20000"/>
              </a:spcBef>
              <a:buFontTx/>
              <a:buNone/>
              <a:defRPr sz="1800">
                <a:solidFill>
                  <a:schemeClr val="tx2"/>
                </a:solidFill>
                <a:latin typeface="+mn-lt"/>
                <a:ea typeface="+mn-ea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pPr algn="l" fontAlgn="auto">
              <a:lnSpc>
                <a:spcPct val="175000"/>
              </a:lnSpc>
              <a:spcBef>
                <a:spcPts val="0"/>
              </a:spcBef>
            </a:pPr>
            <a:r>
              <a:rPr lang="zh-CN" altLang="en-US" sz="2800" dirty="0"/>
              <a:t>一、要玩得健康。休闲和娱乐有科学、健康、有益与否之分，也有格调品味高低之别，必须加以鉴别选择。</a:t>
            </a:r>
            <a:endParaRPr lang="zh-CN" altLang="en-US" sz="2800" dirty="0"/>
          </a:p>
          <a:p>
            <a:pPr algn="l" fontAlgn="auto">
              <a:lnSpc>
                <a:spcPct val="175000"/>
              </a:lnSpc>
              <a:spcBef>
                <a:spcPts val="0"/>
              </a:spcBef>
            </a:pPr>
            <a:r>
              <a:rPr lang="zh-CN" altLang="en-US" sz="2800" dirty="0"/>
              <a:t>二、要玩得节制。有些休闲娱乐本身无害，但需把握好度。</a:t>
            </a:r>
            <a:endParaRPr lang="zh-CN" altLang="en-US" sz="2800" dirty="0"/>
          </a:p>
          <a:p>
            <a:pPr algn="l" fontAlgn="auto">
              <a:lnSpc>
                <a:spcPct val="175000"/>
              </a:lnSpc>
              <a:spcBef>
                <a:spcPts val="0"/>
              </a:spcBef>
            </a:pPr>
            <a:r>
              <a:rPr lang="zh-CN" altLang="en-US" sz="2800" dirty="0"/>
              <a:t>三、要玩得节俭。不在价格上攀比，要尽量少花钱。初中生还属于</a:t>
            </a:r>
            <a:r>
              <a:rPr lang="en-US" altLang="zh-CN" sz="2800" dirty="0"/>
              <a:t>“</a:t>
            </a:r>
            <a:r>
              <a:rPr lang="zh-CN" altLang="en-US" sz="2800" dirty="0"/>
              <a:t>纯消费阶层</a:t>
            </a:r>
            <a:r>
              <a:rPr lang="en-US" altLang="zh-CN" sz="2800" dirty="0"/>
              <a:t>”</a:t>
            </a:r>
            <a:r>
              <a:rPr lang="zh-CN" altLang="en-US" sz="2800" dirty="0"/>
              <a:t>，不能因为休闲与娱乐增加家长的负担。</a:t>
            </a:r>
            <a:endParaRPr lang="zh-CN" altLang="en-US" sz="2800" dirty="0"/>
          </a:p>
          <a:p>
            <a:pPr algn="l" fontAlgn="auto">
              <a:lnSpc>
                <a:spcPct val="175000"/>
              </a:lnSpc>
              <a:spcBef>
                <a:spcPts val="0"/>
              </a:spcBef>
            </a:pPr>
            <a:r>
              <a:rPr lang="zh-CN" altLang="en-US" sz="2800" dirty="0"/>
              <a:t>四、要玩得有个性。要根据个人的特点与需要来选择玩的方式，不要一味地追求时尚，或被别人牵着鼻子走。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 flipH="1">
            <a:off x="12112434" y="1411371"/>
            <a:ext cx="121916" cy="166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3175" indent="-3175" algn="ctr" eaLnBrk="1" hangingPunct="1">
              <a:spcBef>
                <a:spcPct val="20000"/>
              </a:spcBef>
              <a:buFontTx/>
              <a:buNone/>
              <a:defRPr sz="1800">
                <a:solidFill>
                  <a:schemeClr val="accent1"/>
                </a:solidFill>
                <a:latin typeface="+mn-lt"/>
                <a:ea typeface="+mn-ea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en-US" altLang="zh-CN" dirty="0"/>
              <a:t>  </a:t>
            </a:r>
            <a:endParaRPr lang="zh-CN" altLang="en-US" sz="2800" b="1" dirty="0"/>
          </a:p>
        </p:txBody>
      </p:sp>
    </p:spTree>
    <p:custDataLst>
      <p:tags r:id="rId8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451895" y="739775"/>
            <a:ext cx="7288213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chemeClr val="tx2"/>
                </a:solidFill>
                <a:latin typeface="+mn-lt"/>
                <a:ea typeface="+mn-ea"/>
                <a:sym typeface="Arial" panose="020B0604020202020204" pitchFamily="34" charset="0"/>
              </a:rPr>
              <a:t>  </a:t>
            </a:r>
            <a:endParaRPr lang="en-US" altLang="zh-CN" dirty="0">
              <a:solidFill>
                <a:schemeClr val="tx2"/>
              </a:solidFill>
              <a:latin typeface="+mn-lt"/>
              <a:ea typeface="+mn-ea"/>
              <a:sym typeface="Arial" panose="020B0604020202020204" pitchFamily="34" charset="0"/>
            </a:endParaRPr>
          </a:p>
        </p:txBody>
      </p:sp>
      <p:grpSp>
        <p:nvGrpSpPr>
          <p:cNvPr id="12" name="Group 8"/>
          <p:cNvGrpSpPr/>
          <p:nvPr>
            <p:custDataLst>
              <p:tags r:id="rId2"/>
            </p:custDataLst>
          </p:nvPr>
        </p:nvGrpSpPr>
        <p:grpSpPr bwMode="auto">
          <a:xfrm>
            <a:off x="3325275" y="76518"/>
            <a:ext cx="6669811" cy="1549400"/>
            <a:chOff x="-669" y="-804"/>
            <a:chExt cx="10506" cy="2440"/>
          </a:xfrm>
        </p:grpSpPr>
        <p:sp>
          <p:nvSpPr>
            <p:cNvPr id="13" name="Text Box 3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653" y="-804"/>
              <a:ext cx="4970" cy="2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b" anchorCtr="0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/>
              <a:r>
                <a:rPr lang="zh-CN" altLang="en-US" sz="3600" b="1" smtClean="0">
                  <a:solidFill>
                    <a:schemeClr val="tx2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合理安排我的学习休闲娱乐</a:t>
              </a:r>
              <a:endParaRPr lang="zh-CN" altLang="en-US" sz="3600" b="1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14" name="Line 5"/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auto">
            <a:xfrm flipH="1">
              <a:off x="-669" y="627"/>
              <a:ext cx="1665" cy="0"/>
            </a:xfrm>
            <a:prstGeom prst="line">
              <a:avLst/>
            </a:prstGeom>
            <a:noFill/>
            <a:ln w="19050" cap="flat" cmpd="sng">
              <a:solidFill>
                <a:srgbClr val="83B403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5" name="Line 6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8172" y="627"/>
              <a:ext cx="1665" cy="0"/>
            </a:xfrm>
            <a:prstGeom prst="line">
              <a:avLst/>
            </a:prstGeom>
            <a:noFill/>
            <a:ln w="19050" cap="flat" cmpd="sng">
              <a:solidFill>
                <a:srgbClr val="83B403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908685" y="4545330"/>
            <a:ext cx="10373995" cy="210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17780" indent="-9525" eaLnBrk="1" hangingPunct="1">
              <a:spcBef>
                <a:spcPct val="20000"/>
              </a:spcBef>
              <a:buFontTx/>
              <a:buNone/>
              <a:defRPr sz="1800">
                <a:solidFill>
                  <a:schemeClr val="accent1"/>
                </a:solidFill>
                <a:latin typeface="+mn-lt"/>
                <a:ea typeface="+mn-ea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2800" b="1" dirty="0"/>
              <a:t>进入青春期后，我们开始意识到我们自己不是小孩子了，我们希望父母老师把我们当</a:t>
            </a:r>
            <a:r>
              <a:rPr lang="en-US" altLang="zh-CN" sz="2800" b="1" dirty="0"/>
              <a:t>“</a:t>
            </a:r>
            <a:r>
              <a:rPr lang="zh-CN" altLang="en-US" sz="2800" b="1" dirty="0"/>
              <a:t>大人</a:t>
            </a:r>
            <a:r>
              <a:rPr lang="en-US" altLang="zh-CN" sz="2800" b="1" dirty="0"/>
              <a:t>”</a:t>
            </a:r>
            <a:r>
              <a:rPr lang="zh-CN" altLang="en-US" sz="2800" b="1" dirty="0"/>
              <a:t>看待，具有强烈的独立意识。</a:t>
            </a:r>
            <a:endParaRPr lang="zh-CN" altLang="en-US" sz="2800" b="1" dirty="0"/>
          </a:p>
          <a:p>
            <a:r>
              <a:rPr lang="zh-CN" altLang="en-US" sz="2800" b="1" dirty="0"/>
              <a:t>  但是，青春期心理成熟的速度滞后于生理成熟的速度，所以我们的心理还是不成熟的，许多现实问题就会依赖于父母。</a:t>
            </a:r>
            <a:endParaRPr lang="zh-CN" altLang="en-US" sz="2800" b="1" dirty="0"/>
          </a:p>
        </p:txBody>
      </p:sp>
      <p:graphicFrame>
        <p:nvGraphicFramePr>
          <p:cNvPr id="2" name="表格 1"/>
          <p:cNvGraphicFramePr/>
          <p:nvPr/>
        </p:nvGraphicFramePr>
        <p:xfrm>
          <a:off x="1168400" y="1737360"/>
          <a:ext cx="10388600" cy="4159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1645"/>
                <a:gridCol w="1731645"/>
                <a:gridCol w="1731645"/>
                <a:gridCol w="1730375"/>
                <a:gridCol w="1731645"/>
                <a:gridCol w="1731645"/>
              </a:tblGrid>
              <a:tr h="138747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星期一</a:t>
                      </a:r>
                      <a:endParaRPr lang="zh-CN" altLang="en-US" sz="2400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星期二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星期三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星期四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星期五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3874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学习时间</a:t>
                      </a:r>
                      <a:endParaRPr lang="zh-CN" altLang="en-US" sz="2400" b="1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3849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bg1"/>
                          </a:solidFill>
                        </a:rPr>
                        <a:t>休闲娱乐</a:t>
                      </a:r>
                      <a:endParaRPr lang="zh-CN" altLang="en-US" sz="2400" b="1">
                        <a:solidFill>
                          <a:schemeClr val="bg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bg1"/>
                          </a:solidFill>
                        </a:rPr>
                        <a:t>时间</a:t>
                      </a:r>
                      <a:endParaRPr lang="zh-CN" altLang="en-US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7" b="2023"/>
          <a:stretch>
            <a:fillRect/>
          </a:stretch>
        </p:blipFill>
        <p:spPr bwMode="auto">
          <a:xfrm>
            <a:off x="3329307" y="1864204"/>
            <a:ext cx="4438758" cy="332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9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20545" y="976630"/>
            <a:ext cx="7212330" cy="88773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400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做练习</a:t>
            </a:r>
            <a:endParaRPr lang="zh-CN" altLang="en-US" sz="4000" dirty="0">
              <a:solidFill>
                <a:schemeClr val="tx2"/>
              </a:solidFill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987973" y="5189539"/>
            <a:ext cx="10216054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24130" indent="-24130" algn="ctr" eaLnBrk="1" hangingPunct="1">
              <a:lnSpc>
                <a:spcPct val="80000"/>
              </a:lnSpc>
              <a:spcBef>
                <a:spcPct val="20000"/>
              </a:spcBef>
              <a:buFontTx/>
              <a:buNone/>
              <a:defRPr sz="1800">
                <a:solidFill>
                  <a:schemeClr val="accent1"/>
                </a:solidFill>
                <a:latin typeface="+mn-lt"/>
                <a:ea typeface="+mn-ea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pPr marL="6985" indent="-6985">
              <a:lnSpc>
                <a:spcPct val="120000"/>
              </a:lnSpc>
            </a:pPr>
            <a:r>
              <a:rPr lang="en-US" altLang="zh-CN" dirty="0"/>
              <a:t>   </a:t>
            </a:r>
            <a:endParaRPr lang="en-US" altLang="zh-CN" dirty="0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838200" y="273600"/>
            <a:ext cx="10515600" cy="10116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en-US" altLang="zh-CN" dirty="0" smtClean="0">
                <a:latin typeface="+mj-lt"/>
                <a:ea typeface="+mj-ea"/>
              </a:rPr>
              <a:t>   </a:t>
            </a:r>
            <a:endParaRPr lang="en-US" altLang="zh-CN" dirty="0" smtClean="0">
              <a:latin typeface="+mj-lt"/>
              <a:ea typeface="+mj-ea"/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custDataLst>
              <p:tags r:id="rId2"/>
            </p:custDataLst>
          </p:nvPr>
        </p:nvSpPr>
        <p:spPr>
          <a:xfrm>
            <a:off x="838200" y="1602000"/>
            <a:ext cx="5253000" cy="4597322"/>
          </a:xfrm>
          <a:prstGeom prst="rect">
            <a:avLst/>
          </a:prstGeom>
          <a:noFill/>
          <a:ln>
            <a:noFill/>
          </a:ln>
        </p:spPr>
        <p:txBody>
          <a:bodyPr vert="horz" wrap="square" lIns="90170" tIns="46990" rIns="90170" bIns="46990" numCol="1" anchor="t" anchorCtr="0" compatLnSpc="1">
            <a:normAutofit/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har char="•"/>
              <a:defRPr sz="24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1pPr>
            <a:lvl2pPr marL="914400" indent="-4572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2pPr>
            <a:lvl3pPr marL="12573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3pPr>
            <a:lvl4pPr marL="17145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4pPr>
            <a:lvl5pPr marL="21717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SzTx/>
              <a:buNone/>
            </a:pPr>
            <a:r>
              <a:rPr lang="zh-CN" altLang="en-US" sz="3600" b="1" dirty="0">
                <a:solidFill>
                  <a:srgbClr val="856241"/>
                </a:solidFill>
                <a:latin typeface="+mn-lt"/>
                <a:ea typeface="+mn-ea"/>
              </a:rPr>
              <a:t>打开课本P40 阅读材料：</a:t>
            </a:r>
            <a:endParaRPr lang="zh-CN" altLang="en-US" sz="3600" b="1" dirty="0">
              <a:solidFill>
                <a:srgbClr val="856241"/>
              </a:solidFill>
              <a:latin typeface="+mn-lt"/>
              <a:ea typeface="+mn-ea"/>
            </a:endParaRPr>
          </a:p>
          <a:p>
            <a:pPr marL="0" indent="0" eaLnBrk="1" hangingPunct="1">
              <a:lnSpc>
                <a:spcPct val="150000"/>
              </a:lnSpc>
              <a:buSzTx/>
              <a:buNone/>
            </a:pPr>
            <a:r>
              <a:rPr lang="zh-CN" altLang="en-US" sz="3600" b="1" dirty="0">
                <a:solidFill>
                  <a:srgbClr val="856241"/>
                </a:solidFill>
                <a:latin typeface="+mn-lt"/>
                <a:ea typeface="+mn-ea"/>
              </a:rPr>
              <a:t>    古今中外······</a:t>
            </a:r>
            <a:endParaRPr lang="zh-CN" altLang="en-US" sz="3600" b="1" dirty="0">
              <a:solidFill>
                <a:srgbClr val="856241"/>
              </a:solidFill>
              <a:latin typeface="+mn-lt"/>
              <a:ea typeface="+mn-ea"/>
            </a:endParaRPr>
          </a:p>
          <a:p>
            <a:pPr marL="342900" indent="-342900" eaLnBrk="1" hangingPunct="1">
              <a:lnSpc>
                <a:spcPct val="150000"/>
              </a:lnSpc>
              <a:buSzTx/>
              <a:buChar char="•"/>
            </a:pPr>
            <a:endParaRPr lang="zh-CN" altLang="en-US" sz="3600" b="1" dirty="0">
              <a:solidFill>
                <a:srgbClr val="856241"/>
              </a:solidFill>
              <a:latin typeface="+mn-lt"/>
              <a:ea typeface="+mn-ea"/>
            </a:endParaRPr>
          </a:p>
        </p:txBody>
      </p:sp>
      <p:sp>
        <p:nvSpPr>
          <p:cNvPr id="13" name="Rectangle 2"/>
          <p:cNvSpPr>
            <a:spLocks noGrp="1" noChangeArrowheads="1"/>
          </p:cNvSpPr>
          <p:nvPr>
            <p:custDataLst>
              <p:tags r:id="rId3"/>
            </p:custDataLst>
          </p:nvPr>
        </p:nvSpPr>
        <p:spPr>
          <a:xfrm>
            <a:off x="6110605" y="3672840"/>
            <a:ext cx="5243195" cy="2184400"/>
          </a:xfrm>
          <a:prstGeom prst="rect">
            <a:avLst/>
          </a:prstGeom>
          <a:noFill/>
          <a:ln>
            <a:noFill/>
          </a:ln>
        </p:spPr>
        <p:txBody>
          <a:bodyPr vert="horz" wrap="square" lIns="90170" tIns="46990" rIns="90170" bIns="46990" numCol="1" anchor="t" anchorCtr="0" compatLnSpc="1">
            <a:normAutofit lnSpcReduction="10000"/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har char="•"/>
              <a:defRPr sz="24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1pPr>
            <a:lvl2pPr marL="914400" indent="-4572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2pPr>
            <a:lvl3pPr marL="12573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3pPr>
            <a:lvl4pPr marL="17145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4pPr>
            <a:lvl5pPr marL="21717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1" hangingPunct="1">
              <a:lnSpc>
                <a:spcPct val="150000"/>
              </a:lnSpc>
              <a:buSzTx/>
              <a:buChar char="•"/>
            </a:pPr>
            <a:r>
              <a:rPr lang="zh-CN" altLang="en-US" sz="2000" dirty="0">
                <a:solidFill>
                  <a:srgbClr val="856241"/>
                </a:solidFill>
                <a:latin typeface="+mn-lt"/>
                <a:ea typeface="+mn-ea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规则：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学生分小组讨论休闲娱乐对学习、事业的影响。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838200" y="273600"/>
            <a:ext cx="10515600" cy="10116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dirty="0" smtClean="0">
                <a:latin typeface="+mj-lt"/>
                <a:ea typeface="+mj-ea"/>
              </a:rPr>
              <a:t>休闲、娱乐的意义</a:t>
            </a:r>
            <a:endParaRPr lang="zh-CN" altLang="en-US" dirty="0" smtClean="0">
              <a:latin typeface="+mj-lt"/>
              <a:ea typeface="+mj-ea"/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custDataLst>
              <p:tags r:id="rId2"/>
            </p:custDataLst>
          </p:nvPr>
        </p:nvSpPr>
        <p:spPr>
          <a:xfrm>
            <a:off x="838200" y="1602105"/>
            <a:ext cx="9340215" cy="4597400"/>
          </a:xfrm>
          <a:prstGeom prst="rect">
            <a:avLst/>
          </a:prstGeom>
          <a:noFill/>
          <a:ln>
            <a:noFill/>
          </a:ln>
        </p:spPr>
        <p:txBody>
          <a:bodyPr vert="horz" wrap="square" lIns="90170" tIns="46990" rIns="90170" bIns="46990" numCol="1" anchor="t" anchorCtr="0" compatLnSpc="1">
            <a:normAutofit/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har char="•"/>
              <a:defRPr sz="24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1pPr>
            <a:lvl2pPr marL="914400" indent="-4572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2pPr>
            <a:lvl3pPr marL="12573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3pPr>
            <a:lvl4pPr marL="17145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4pPr>
            <a:lvl5pPr marL="21717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eaLnBrk="1" hangingPunct="1">
              <a:lnSpc>
                <a:spcPct val="150000"/>
              </a:lnSpc>
              <a:buSzTx/>
              <a:buChar char="•"/>
            </a:pPr>
            <a:r>
              <a:rPr lang="zh-CN" altLang="en-US" sz="3600" b="1" dirty="0">
                <a:solidFill>
                  <a:schemeClr val="accent2"/>
                </a:solidFill>
                <a:latin typeface="+mn-lt"/>
                <a:ea typeface="+mn-ea"/>
              </a:rPr>
              <a:t>休闲和娱乐不仅可以使我们劳逸结合，提高学习效率，而且可以丰富我们的生活，发展我们的兴趣、爱好和特长，培养我们高雅的情趣，促进我们的全面发展。</a:t>
            </a:r>
            <a:endParaRPr lang="zh-CN" altLang="en-US" sz="3600" b="1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3" name="Rectangle 2"/>
          <p:cNvSpPr>
            <a:spLocks noGrp="1" noChangeArrowheads="1"/>
          </p:cNvSpPr>
          <p:nvPr>
            <p:custDataLst>
              <p:tags r:id="rId3"/>
            </p:custDataLst>
          </p:nvPr>
        </p:nvSpPr>
        <p:spPr>
          <a:xfrm>
            <a:off x="6110400" y="1602000"/>
            <a:ext cx="5243400" cy="4597322"/>
          </a:xfrm>
          <a:prstGeom prst="rect">
            <a:avLst/>
          </a:prstGeom>
          <a:noFill/>
          <a:ln>
            <a:noFill/>
          </a:ln>
        </p:spPr>
        <p:txBody>
          <a:bodyPr vert="horz" wrap="square" lIns="90170" tIns="46990" rIns="90170" bIns="46990" numCol="1" anchor="t" anchorCtr="0" compatLnSpc="1">
            <a:normAutofit/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har char="•"/>
              <a:defRPr sz="24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1pPr>
            <a:lvl2pPr marL="914400" indent="-4572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2pPr>
            <a:lvl3pPr marL="12573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3pPr>
            <a:lvl4pPr marL="17145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4pPr>
            <a:lvl5pPr marL="21717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SzTx/>
              <a:buNone/>
            </a:pPr>
            <a:r>
              <a:rPr lang="en-US" altLang="zh-CN" sz="2000" dirty="0">
                <a:solidFill>
                  <a:srgbClr val="856241"/>
                </a:solidFill>
                <a:latin typeface="+mn-lt"/>
                <a:ea typeface="+mn-ea"/>
              </a:rPr>
              <a:t>    </a:t>
            </a:r>
            <a:endParaRPr lang="en-US" altLang="zh-CN" sz="2000" dirty="0">
              <a:solidFill>
                <a:srgbClr val="856241"/>
              </a:solidFill>
              <a:latin typeface="+mn-lt"/>
              <a:ea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838200" y="274955"/>
            <a:ext cx="2696210" cy="10109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dirty="0" smtClean="0">
                <a:latin typeface="+mj-lt"/>
                <a:ea typeface="+mj-ea"/>
              </a:rPr>
              <a:t>比一比：</a:t>
            </a:r>
            <a:endParaRPr lang="zh-CN" altLang="en-US" dirty="0" smtClean="0">
              <a:latin typeface="+mj-lt"/>
              <a:ea typeface="+mj-ea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custDataLst>
              <p:tags r:id="rId2"/>
            </p:custDataLst>
          </p:nvPr>
        </p:nvSpPr>
        <p:spPr>
          <a:xfrm>
            <a:off x="838200" y="1600200"/>
            <a:ext cx="10515600" cy="4521631"/>
          </a:xfrm>
          <a:prstGeom prst="rect">
            <a:avLst/>
          </a:prstGeom>
          <a:noFill/>
          <a:ln>
            <a:noFill/>
          </a:ln>
        </p:spPr>
        <p:txBody>
          <a:bodyPr vert="horz" wrap="square" lIns="90170" tIns="46990" rIns="90170" bIns="46990" numCol="1" anchor="t" anchorCtr="0" compatLnSpc="1">
            <a:normAutofit/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har char="•"/>
              <a:defRPr sz="24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1pPr>
            <a:lvl2pPr marL="914400" indent="-4572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2pPr>
            <a:lvl3pPr marL="12573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3pPr>
            <a:lvl4pPr marL="17145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4pPr>
            <a:lvl5pPr marL="21717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chemeClr val="tx2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同学甲：不管学习，只顾看电视、玩游戏、找同学踢球。</a:t>
            </a:r>
            <a:endParaRPr lang="zh-CN" altLang="en-US" sz="3200" b="1" dirty="0">
              <a:solidFill>
                <a:schemeClr val="tx2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  <a:p>
            <a:pPr marL="285750" indent="-285750" eaLnBrk="1" hangingPunct="1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chemeClr val="tx2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同学乙：完成学习任务后，接触自然，接触社会，参加有意义的活动。</a:t>
            </a:r>
            <a:endParaRPr lang="zh-CN" altLang="en-US" sz="3200" b="1" dirty="0">
              <a:solidFill>
                <a:schemeClr val="tx2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1005" y="4589145"/>
            <a:ext cx="81108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哪名同学安排得比较合理？为什么？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10645" y="159385"/>
            <a:ext cx="7288213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chemeClr val="tx2"/>
                </a:solidFill>
                <a:latin typeface="+mn-lt"/>
                <a:ea typeface="+mn-ea"/>
                <a:sym typeface="Arial" panose="020B0604020202020204" pitchFamily="34" charset="0"/>
              </a:rPr>
              <a:t>  </a:t>
            </a:r>
            <a:endParaRPr lang="en-US" altLang="zh-CN" dirty="0">
              <a:solidFill>
                <a:schemeClr val="tx2"/>
              </a:solidFill>
              <a:latin typeface="+mn-lt"/>
              <a:ea typeface="+mn-ea"/>
              <a:sym typeface="Arial" panose="020B0604020202020204" pitchFamily="34" charset="0"/>
            </a:endParaRPr>
          </a:p>
        </p:txBody>
      </p:sp>
      <p:grpSp>
        <p:nvGrpSpPr>
          <p:cNvPr id="9224" name="Group 8"/>
          <p:cNvGrpSpPr/>
          <p:nvPr>
            <p:custDataLst>
              <p:tags r:id="rId2"/>
            </p:custDataLst>
          </p:nvPr>
        </p:nvGrpSpPr>
        <p:grpSpPr bwMode="auto">
          <a:xfrm>
            <a:off x="3471548" y="422275"/>
            <a:ext cx="5009519" cy="1126490"/>
            <a:chOff x="-689" y="0"/>
            <a:chExt cx="7891" cy="820"/>
          </a:xfrm>
        </p:grpSpPr>
        <p:sp>
          <p:nvSpPr>
            <p:cNvPr id="9225" name="Text Box 3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653" y="0"/>
              <a:ext cx="3362" cy="8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b" anchorCtr="0">
              <a:normAutofit fontScale="90000"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/>
              <a:r>
                <a:rPr lang="zh-CN" altLang="en-US" sz="3200" b="1" smtClean="0">
                  <a:solidFill>
                    <a:schemeClr val="tx2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我的休闲娱乐安排表</a:t>
              </a:r>
              <a:endParaRPr lang="zh-CN" altLang="en-US" sz="3200" b="1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9226" name="Line 5"/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auto">
            <a:xfrm flipH="1">
              <a:off x="-689" y="410"/>
              <a:ext cx="1665" cy="0"/>
            </a:xfrm>
            <a:prstGeom prst="line">
              <a:avLst/>
            </a:prstGeom>
            <a:noFill/>
            <a:ln w="19050" cap="flat" cmpd="sng">
              <a:solidFill>
                <a:srgbClr val="83B403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9227" name="Line 6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5537" y="410"/>
              <a:ext cx="1665" cy="0"/>
            </a:xfrm>
            <a:prstGeom prst="line">
              <a:avLst/>
            </a:prstGeom>
            <a:noFill/>
            <a:ln w="19050" cap="flat" cmpd="sng">
              <a:solidFill>
                <a:srgbClr val="83B403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583565" y="5163820"/>
            <a:ext cx="11624945" cy="1322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8255" indent="-8255" algn="ctr" eaLnBrk="1" hangingPunct="1">
              <a:lnSpc>
                <a:spcPct val="120000"/>
              </a:lnSpc>
              <a:spcBef>
                <a:spcPct val="20000"/>
              </a:spcBef>
              <a:buFontTx/>
              <a:buNone/>
              <a:defRPr sz="1800">
                <a:solidFill>
                  <a:schemeClr val="tx2"/>
                </a:solidFill>
                <a:latin typeface="+mn-lt"/>
                <a:ea typeface="+mn-ea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3200" b="1" dirty="0"/>
              <a:t>写下你的时间安排表，看看是否合理</a:t>
            </a:r>
            <a:endParaRPr lang="zh-CN" altLang="en-US" sz="3200" b="1" dirty="0"/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0649338" y="5514975"/>
            <a:ext cx="948937" cy="1108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>
            <a:lvl1pPr marL="3175" indent="-3175" algn="ctr" eaLnBrk="1" hangingPunct="1">
              <a:spcBef>
                <a:spcPct val="20000"/>
              </a:spcBef>
              <a:buFontTx/>
              <a:buNone/>
              <a:defRPr sz="1800">
                <a:solidFill>
                  <a:schemeClr val="accent1"/>
                </a:solidFill>
                <a:latin typeface="+mn-lt"/>
                <a:ea typeface="+mn-ea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EF9B37"/>
                </a:solidFill>
                <a:sym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en-US" altLang="zh-CN" dirty="0"/>
              <a:t> </a:t>
            </a:r>
            <a:endParaRPr lang="en-US" altLang="zh-CN" dirty="0"/>
          </a:p>
        </p:txBody>
      </p:sp>
      <p:graphicFrame>
        <p:nvGraphicFramePr>
          <p:cNvPr id="2" name="表格 1"/>
          <p:cNvGraphicFramePr/>
          <p:nvPr/>
        </p:nvGraphicFramePr>
        <p:xfrm>
          <a:off x="1208405" y="1548765"/>
          <a:ext cx="9855835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2745"/>
                <a:gridCol w="1642745"/>
                <a:gridCol w="1642745"/>
                <a:gridCol w="1642110"/>
                <a:gridCol w="1642745"/>
                <a:gridCol w="1642745"/>
              </a:tblGrid>
              <a:tr h="112839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星期一</a:t>
                      </a:r>
                      <a:endParaRPr lang="zh-CN" altLang="en-US" sz="2400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星期二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星期三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星期四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星期五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128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学习时间</a:t>
                      </a:r>
                      <a:endParaRPr lang="zh-CN" altLang="en-US" sz="2400" b="1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1264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bg1"/>
                          </a:solidFill>
                        </a:rPr>
                        <a:t>娱乐时间</a:t>
                      </a:r>
                      <a:endParaRPr lang="zh-CN" altLang="en-US" sz="2400" b="1">
                        <a:solidFill>
                          <a:schemeClr val="bg1"/>
                        </a:solidFill>
                      </a:endParaRPr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1844040" y="1531620"/>
            <a:ext cx="1402080" cy="65532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  <p:custDataLst>
      <p:tags r:id="rId8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433705" y="200025"/>
            <a:ext cx="2291715" cy="939800"/>
          </a:xfrm>
          <a:prstGeom prst="rect">
            <a:avLst/>
          </a:prstGeom>
          <a:noFill/>
        </p:spPr>
        <p:txBody>
          <a:bodyPr wrap="square" rtlCol="0" anchor="ctr" anchorCtr="0">
            <a:norm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</a:rPr>
              <a:t>看一看</a:t>
            </a:r>
            <a:endParaRPr lang="zh-CN" altLang="en-US" sz="3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554600" y="6005252"/>
            <a:ext cx="9082800" cy="597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en-US" altLang="zh-CN" sz="1800" dirty="0">
                <a:solidFill>
                  <a:schemeClr val="accent2"/>
                </a:solidFill>
              </a:rPr>
              <a:t>   </a:t>
            </a:r>
            <a:endParaRPr lang="en-US" altLang="zh-CN" sz="1800" dirty="0">
              <a:solidFill>
                <a:schemeClr val="accent2"/>
              </a:solidFill>
            </a:endParaRPr>
          </a:p>
        </p:txBody>
      </p:sp>
      <p:pic>
        <p:nvPicPr>
          <p:cNvPr id="5" name="Picture 3" descr="F:\实习课件\二、图片\20100405220940-1496639281.jpg20100405220940-1496639281"/>
          <p:cNvPicPr preferRelativeResize="0">
            <a:picLocks noChangeArrowheads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 bwMode="auto">
          <a:xfrm>
            <a:off x="433705" y="1461770"/>
            <a:ext cx="5556250" cy="454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图片 7" descr="t01856d78b6ab762b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0455" y="1139825"/>
            <a:ext cx="5695950" cy="532320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554600" y="160798"/>
            <a:ext cx="9082800" cy="939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en-US" altLang="zh-CN" sz="3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</a:t>
            </a:r>
            <a:endParaRPr lang="en-US" altLang="zh-CN" sz="3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554600" y="6005252"/>
            <a:ext cx="9082800" cy="597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en-US" altLang="zh-CN" sz="1800" dirty="0">
                <a:solidFill>
                  <a:schemeClr val="accent2"/>
                </a:solidFill>
              </a:rPr>
              <a:t>   </a:t>
            </a:r>
            <a:endParaRPr lang="en-US" altLang="zh-CN" sz="1800" dirty="0">
              <a:solidFill>
                <a:schemeClr val="accent2"/>
              </a:solidFill>
            </a:endParaRPr>
          </a:p>
        </p:txBody>
      </p:sp>
      <p:pic>
        <p:nvPicPr>
          <p:cNvPr id="5" name="Picture 3" descr="F:\实习课件\二、图片\161647lloeldl279evogg0.jpg161647lloeldl279evogg0"/>
          <p:cNvPicPr preferRelativeResize="0">
            <a:picLocks noChangeArrowheads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 bwMode="auto">
          <a:xfrm>
            <a:off x="111760" y="356870"/>
            <a:ext cx="6008370" cy="564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 rot="1740000">
            <a:off x="9207500" y="2280285"/>
            <a:ext cx="179387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>
                    <a:lumMod val="95000"/>
                  </a:schemeClr>
                </a:solidFill>
              </a:rPr>
              <a:t>参加公益活动</a:t>
            </a:r>
            <a:endParaRPr lang="zh-CN" altLang="en-US" sz="2800" b="1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图片 7" descr="201103217133635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3220" y="466725"/>
            <a:ext cx="4752340" cy="568388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30295" y="-260842"/>
            <a:ext cx="9082800" cy="939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en-US" altLang="zh-CN" sz="3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  <a:endParaRPr lang="en-US" altLang="zh-CN" sz="3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554600" y="6005252"/>
            <a:ext cx="9082800" cy="597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en-US" altLang="zh-CN" sz="1800" dirty="0">
                <a:solidFill>
                  <a:schemeClr val="accent2"/>
                </a:solidFill>
              </a:rPr>
              <a:t>   </a:t>
            </a:r>
            <a:endParaRPr lang="en-US" altLang="zh-CN" sz="1800" dirty="0">
              <a:solidFill>
                <a:schemeClr val="accent2"/>
              </a:solidFill>
            </a:endParaRPr>
          </a:p>
        </p:txBody>
      </p:sp>
      <p:pic>
        <p:nvPicPr>
          <p:cNvPr id="5" name="Picture 3" descr="F:\实习课件\二、图片\20130506124011DTFry.jpg20130506124011DTFry"/>
          <p:cNvPicPr preferRelativeResize="0">
            <a:picLocks noChangeArrowheads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 bwMode="auto">
          <a:xfrm>
            <a:off x="241300" y="556260"/>
            <a:ext cx="6175375" cy="5189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 rot="1020000">
            <a:off x="7623810" y="224155"/>
            <a:ext cx="236029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郊游</a:t>
            </a:r>
            <a:endParaRPr lang="zh-CN" altLang="en-US" sz="4400"/>
          </a:p>
        </p:txBody>
      </p:sp>
      <p:pic>
        <p:nvPicPr>
          <p:cNvPr id="8" name="图片 7" descr="U9572P1480DT201404021347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4510" y="1314450"/>
            <a:ext cx="4874895" cy="460819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F:\实习课件\二、图片\121234763_11n.jpg121234763_11n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2095" y="583565"/>
            <a:ext cx="6665595" cy="6004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7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13847" y="2284940"/>
            <a:ext cx="594840" cy="830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/>
          <a:p>
            <a:pPr eaLnBrk="1" hangingPunct="1"/>
            <a:r>
              <a:rPr lang="en-US" altLang="zh-CN" sz="4800" dirty="0">
                <a:solidFill>
                  <a:srgbClr val="FFFFFF"/>
                </a:solidFill>
                <a:sym typeface="Arial" panose="020B0604020202020204" pitchFamily="34" charset="0"/>
              </a:rPr>
              <a:t> </a:t>
            </a:r>
            <a:endParaRPr lang="en-US" altLang="zh-CN" sz="4800" dirty="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0729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611758" y="4814089"/>
            <a:ext cx="594840" cy="830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/>
          <a:p>
            <a:pPr eaLnBrk="1" hangingPunct="1"/>
            <a:r>
              <a:rPr lang="en-US" altLang="zh-CN" sz="4800" dirty="0">
                <a:solidFill>
                  <a:srgbClr val="FFFFFF"/>
                </a:solidFill>
                <a:sym typeface="Arial" panose="020B0604020202020204" pitchFamily="34" charset="0"/>
              </a:rPr>
              <a:t>  </a:t>
            </a:r>
            <a:endParaRPr lang="en-US" altLang="zh-CN" sz="4800" dirty="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pic>
        <p:nvPicPr>
          <p:cNvPr id="5" name="图片 4" descr="6406250_1430879863054_mthum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7780" y="636270"/>
            <a:ext cx="4278630" cy="606552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#wm#"/>
  <p:tag name="KSO_WM_UNIT_TYPE" val="i"/>
  <p:tag name="KSO_WM_UNIT_ID" val="256*i*1"/>
  <p:tag name="KSO_WM_TEMPLATE_CATEGORY" val="custom"/>
  <p:tag name="KSO_WM_TEMPLATE_INDEX" val="2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3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CLEAR" val="1"/>
  <p:tag name="KSO_WM_UNIT_LAYERLEVEL" val="1"/>
  <p:tag name="KSO_WM_UNIT_VALUE" val="200"/>
  <p:tag name="KSO_WM_UNIT_HIGHLIGHT" val="0"/>
  <p:tag name="KSO_WM_UNIT_COMPATIBLE" val="0"/>
  <p:tag name="KSO_WM_UNIT_ID" val="custom160002_3*f*1"/>
  <p:tag name="KSO_WM_UNIT_PRESET_TEXT_INDEX" val="6"/>
  <p:tag name="KSO_WM_UNIT_PRESET_TEXT_LEN" val="50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2"/>
  <p:tag name="KSO_WM_UNIT_CLEAR" val="1"/>
  <p:tag name="KSO_WM_UNIT_LAYERLEVEL" val="1"/>
  <p:tag name="KSO_WM_UNIT_VALUE" val="200"/>
  <p:tag name="KSO_WM_UNIT_HIGHLIGHT" val="0"/>
  <p:tag name="KSO_WM_UNIT_COMPATIBLE" val="0"/>
  <p:tag name="KSO_WM_UNIT_ID" val="custom160002_3*f*2"/>
  <p:tag name="KSO_WM_UNIT_PRESET_TEXT_INDEX" val="6"/>
  <p:tag name="KSO_WM_UNIT_PRESET_TEXT_LEN" val="50"/>
</p:tagLst>
</file>

<file path=ppt/tags/tag13.xml><?xml version="1.0" encoding="utf-8"?>
<p:tagLst xmlns:p="http://schemas.openxmlformats.org/presentationml/2006/main">
  <p:tag name="KSO_WM_SLIDE_ID" val="custom160002_3"/>
  <p:tag name="KSO_WM_SLIDE_INDEX" val="3"/>
  <p:tag name="KSO_WM_SLIDE_LAYOUT" val="a_f"/>
  <p:tag name="KSO_WM_SLIDE_LAYOUT_CNT" val="1_2"/>
  <p:tag name="KSO_WM_SLIDE_TYPE" val="text"/>
  <p:tag name="KSO_WM_BEAUTIFY_FLAG" val="#wm#"/>
  <p:tag name="KSO_WM_SLIDE_POSITION" val="66*126"/>
  <p:tag name="KSO_WM_SLIDE_SIZE" val="828*362"/>
  <p:tag name="KSO_WM_SLIDE_ITEM_CNT" val="2"/>
  <p:tag name="KSO_WM_TEMPLATE_CATEGORY" val="custom"/>
  <p:tag name="KSO_WM_TEMPLATE_INDEX" val="160002"/>
  <p:tag name="KSO_WM_TAG_VERSION" val="1.0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CLEAR" val="1"/>
  <p:tag name="KSO_WM_UNIT_LAYERLEVEL" val="1"/>
  <p:tag name="KSO_WM_UNIT_VALUE" val="378"/>
  <p:tag name="KSO_WM_UNIT_HIGHLIGHT" val="0"/>
  <p:tag name="KSO_WM_UNIT_COMPATIBLE" val="0"/>
  <p:tag name="KSO_WM_UNIT_ID" val="custom160002_2*f*1"/>
  <p:tag name="KSO_WM_UNIT_PRESET_TEXT_INDEX" val="2"/>
  <p:tag name="KSO_WM_UNIT_PRESET_TEXT_LEN" val="60"/>
</p:tagLst>
</file>

<file path=ppt/tags/tag16.xml><?xml version="1.0" encoding="utf-8"?>
<p:tagLst xmlns:p="http://schemas.openxmlformats.org/presentationml/2006/main">
  <p:tag name="KSO_WM_SLIDE_ID" val="custom160002_2"/>
  <p:tag name="KSO_WM_SLIDE_INDEX" val="2"/>
  <p:tag name="KSO_WM_SLIDE_LAYOUT" val="a_f"/>
  <p:tag name="KSO_WM_SLIDE_LAYOUT_CNT" val="1_1"/>
  <p:tag name="KSO_WM_SLIDE_TYPE" val="text"/>
  <p:tag name="KSO_WM_BEAUTIFY_FLAG" val="#wm#"/>
  <p:tag name="KSO_WM_SLIDE_POSITION" val="66*126"/>
  <p:tag name="KSO_WM_SLIDE_SIZE" val="828*356"/>
  <p:tag name="KSO_WM_SLIDE_ITEM_CNT" val="1"/>
  <p:tag name="KSO_WM_TEMPLATE_CATEGORY" val="custom"/>
  <p:tag name="KSO_WM_TEMPLATE_INDEX" val="160002"/>
  <p:tag name="KSO_WM_TAG_VERSION" val="1.0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9*b*1"/>
  <p:tag name="KSO_WM_UNIT_TYPE" val="b"/>
  <p:tag name="KSO_WM_UNIT_INDEX" val="1"/>
  <p:tag name="KSO_WM_UNIT_CLEAR" val="1"/>
  <p:tag name="KSO_WM_UNIT_LAYERLEVEL" val="1"/>
  <p:tag name="KSO_WM_UNIT_VALUE" val="31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50_9*i*3"/>
  <p:tag name="KSO_WM_TEMPLATE_CATEGORY" val="custom"/>
  <p:tag name="KSO_WM_TEMPLATE_INDEX" val="160050"/>
  <p:tag name="KSO_WM_UNIT_INDEX" val="3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9*a*1"/>
  <p:tag name="KSO_WM_UNIT_TYPE" val="a"/>
  <p:tag name="KSO_WM_UNIT_INDEX" val="1"/>
  <p:tag name="KSO_WM_UNIT_CLEAR" val="1"/>
  <p:tag name="KSO_WM_UNIT_LAYERLEVEL" val="1"/>
  <p:tag name="KSO_WM_UNIT_VALUE" val="6"/>
  <p:tag name="KSO_WM_UNIT_ISCONTENTSTITLE" val="0"/>
  <p:tag name="KSO_WM_UNIT_HIGHLIGHT" val="0"/>
  <p:tag name="KSO_WM_UNIT_COMPATIBLE" val="0"/>
  <p:tag name="KSO_WM_UNIT_PRESET_TEXT" val="在此编辑标题"/>
</p:tagLst>
</file>

<file path=ppt/tags/tag2.xml><?xml version="1.0" encoding="utf-8"?>
<p:tagLst xmlns:p="http://schemas.openxmlformats.org/presentationml/2006/main">
  <p:tag name="KSO_WM_TEMPLATE_CATEGORY" val="custom"/>
  <p:tag name="KSO_WM_TEMPLATE_INDEX" val="2"/>
  <p:tag name="KSO_WM_UNIT_TYPE" val="d"/>
  <p:tag name="KSO_WM_UNIT_INDEX" val="1"/>
  <p:tag name="KSO_WM_UNIT_CLEAR" val="0"/>
  <p:tag name="KSO_WM_UNIT_LAYERLEVEL" val="1"/>
  <p:tag name="KSO_WM_UNIT_VALUE" val="1257*1885"/>
  <p:tag name="KSO_WM_UNIT_HIGHLIGHT" val="0"/>
  <p:tag name="KSO_WM_UNIT_COMPATIBLE" val="0"/>
  <p:tag name="KSO_WM_BEAUTIFY_FLAG" val="#wm#"/>
  <p:tag name="KSO_WM_UNIT_ID" val="256*d*1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50_9*i*8"/>
  <p:tag name="KSO_WM_TEMPLATE_CATEGORY" val="custom"/>
  <p:tag name="KSO_WM_TEMPLATE_INDEX" val="160050"/>
  <p:tag name="KSO_WM_UNIT_INDEX" val="8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50_9*i*9"/>
  <p:tag name="KSO_WM_TEMPLATE_CATEGORY" val="custom"/>
  <p:tag name="KSO_WM_TEMPLATE_INDEX" val="160050"/>
  <p:tag name="KSO_WM_UNIT_INDEX" val="9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9*l_h_f*1_1_1"/>
  <p:tag name="KSO_WM_UNIT_TYPE" val="l_h_f"/>
  <p:tag name="KSO_WM_UNIT_INDEX" val="1_1_1"/>
  <p:tag name="KSO_WM_UNIT_CLEAR" val="1"/>
  <p:tag name="KSO_WM_UNIT_LAYERLEVEL" val="1_1_1"/>
  <p:tag name="KSO_WM_UNIT_VALUE" val="80"/>
  <p:tag name="KSO_WM_UNIT_HIGHLIGHT" val="0"/>
  <p:tag name="KSO_WM_UNIT_COMPATIBLE" val="0"/>
  <p:tag name="KSO_WM_UNIT_PRESET_TEXT_INDEX" val="6"/>
  <p:tag name="KSO_WM_UNIT_PRESET_TEXT_LEN" val="30"/>
  <p:tag name="KSO_WM_DIAGRAM_GROUP_CODE" val="l1-2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9*l_h_f*1_2_1"/>
  <p:tag name="KSO_WM_UNIT_TYPE" val="l_h_f"/>
  <p:tag name="KSO_WM_UNIT_INDEX" val="1_2_1"/>
  <p:tag name="KSO_WM_UNIT_CLEAR" val="1"/>
  <p:tag name="KSO_WM_UNIT_LAYERLEVEL" val="1_1_1"/>
  <p:tag name="KSO_WM_UNIT_VALUE" val="100"/>
  <p:tag name="KSO_WM_UNIT_HIGHLIGHT" val="0"/>
  <p:tag name="KSO_WM_UNIT_COMPATIBLE" val="0"/>
  <p:tag name="KSO_WM_UNIT_PRESET_TEXT_INDEX" val="6"/>
  <p:tag name="KSO_WM_UNIT_PRESET_TEXT_LEN" val="30"/>
  <p:tag name="KSO_WM_DIAGRAM_GROUP_CODE" val="l1-2"/>
</p:tagLst>
</file>

<file path=ppt/tags/tag24.xml><?xml version="1.0" encoding="utf-8"?>
<p:tagLst xmlns:p="http://schemas.openxmlformats.org/presentationml/2006/main">
  <p:tag name="KSO_WM_SLIDE_ID" val="custom160050_9"/>
  <p:tag name="KSO_WM_SLIDE_INDEX" val="9"/>
  <p:tag name="KSO_WM_SLIDE_LAYOUT" val="a_b_l"/>
  <p:tag name="KSO_WM_SLIDE_LAYOUT_CNT" val="1_1_1"/>
  <p:tag name="KSO_WM_SLIDE_TYPE" val="text"/>
  <p:tag name="KSO_WM_BEAUTIFY_FLAG" val="#wm#"/>
  <p:tag name="KSO_WM_SLIDE_POSITION" val="91*58"/>
  <p:tag name="KSO_WM_SLIDE_SIZE" val="776*462"/>
  <p:tag name="KSO_WM_SLIDE_ITEM_CNT" val="2"/>
  <p:tag name="KSO_WM_TEMPLATE_CATEGORY" val="custom"/>
  <p:tag name="KSO_WM_TEMPLATE_INDEX" val="160002"/>
  <p:tag name="KSO_WM_TAG_VERSION" val="1.0"/>
  <p:tag name="KSO_WM_DIAGRAM_GROUP_CODE" val="l1-2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TYPE" val="a"/>
  <p:tag name="KSO_WM_UNIT_INDEX" val="1"/>
  <p:tag name="KSO_WM_UNIT_ID" val="custom160050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TYPE" val="f"/>
  <p:tag name="KSO_WM_UNIT_INDEX" val="1"/>
  <p:tag name="KSO_WM_UNIT_ID" val="custom160050_5*f*1"/>
  <p:tag name="KSO_WM_UNIT_CLEAR" val="1"/>
  <p:tag name="KSO_WM_UNIT_LAYERLEVEL" val="1"/>
  <p:tag name="KSO_WM_UNIT_VALUE" val="76"/>
  <p:tag name="KSO_WM_UNIT_HIGHLIGHT" val="0"/>
  <p:tag name="KSO_WM_UNIT_COMPATIBLE" val="0"/>
  <p:tag name="KSO_WM_UNIT_PRESET_TEXT_INDEX" val="6"/>
  <p:tag name="KSO_WM_UNIT_PRESET_TEXT_LEN" val="30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TYPE" val="d"/>
  <p:tag name="KSO_WM_UNIT_INDEX" val="1"/>
  <p:tag name="KSO_WM_UNIT_ID" val="custom160050_5*d*1"/>
  <p:tag name="KSO_WM_UNIT_CLEAR" val="0"/>
  <p:tag name="KSO_WM_UNIT_LAYERLEVEL" val="1"/>
  <p:tag name="KSO_WM_UNIT_VALUE" val="1261*2521"/>
  <p:tag name="KSO_WM_UNIT_HIGHLIGHT" val="0"/>
  <p:tag name="KSO_WM_UNIT_COMPATIBLE" val="0"/>
</p:tagLst>
</file>

<file path=ppt/tags/tag28.xml><?xml version="1.0" encoding="utf-8"?>
<p:tagLst xmlns:p="http://schemas.openxmlformats.org/presentationml/2006/main">
  <p:tag name="KSO_WM_TEMPLATE_CATEGORY" val="custom"/>
  <p:tag name="KSO_WM_TEMPLATE_INDEX" val="160002"/>
  <p:tag name="KSO_WM_TAG_VERSION" val="1.0"/>
  <p:tag name="KSO_WM_SLIDE_ID" val="custom160050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1"/>
  <p:tag name="KSO_WM_SLIDE_SIZE" val="715*419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TYPE" val="a"/>
  <p:tag name="KSO_WM_UNIT_INDEX" val="1"/>
  <p:tag name="KSO_WM_UNIT_ID" val="custom160050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TYPE" val="f"/>
  <p:tag name="KSO_WM_UNIT_INDEX" val="1"/>
  <p:tag name="KSO_WM_UNIT_ID" val="custom160050_5*f*1"/>
  <p:tag name="KSO_WM_UNIT_CLEAR" val="1"/>
  <p:tag name="KSO_WM_UNIT_LAYERLEVEL" val="1"/>
  <p:tag name="KSO_WM_UNIT_VALUE" val="76"/>
  <p:tag name="KSO_WM_UNIT_HIGHLIGHT" val="0"/>
  <p:tag name="KSO_WM_UNIT_COMPATIBLE" val="0"/>
  <p:tag name="KSO_WM_UNIT_PRESET_TEXT_INDEX" val="6"/>
  <p:tag name="KSO_WM_UNIT_PRESET_TEXT_LEN" val="30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TYPE" val="d"/>
  <p:tag name="KSO_WM_UNIT_INDEX" val="1"/>
  <p:tag name="KSO_WM_UNIT_ID" val="custom160050_5*d*1"/>
  <p:tag name="KSO_WM_UNIT_CLEAR" val="0"/>
  <p:tag name="KSO_WM_UNIT_LAYERLEVEL" val="1"/>
  <p:tag name="KSO_WM_UNIT_VALUE" val="1261*2521"/>
  <p:tag name="KSO_WM_UNIT_HIGHLIGHT" val="0"/>
  <p:tag name="KSO_WM_UNIT_COMPATIBLE" val="0"/>
</p:tagLst>
</file>

<file path=ppt/tags/tag32.xml><?xml version="1.0" encoding="utf-8"?>
<p:tagLst xmlns:p="http://schemas.openxmlformats.org/presentationml/2006/main">
  <p:tag name="KSO_WM_TEMPLATE_CATEGORY" val="custom"/>
  <p:tag name="KSO_WM_TEMPLATE_INDEX" val="160002"/>
  <p:tag name="KSO_WM_TAG_VERSION" val="1.0"/>
  <p:tag name="KSO_WM_SLIDE_ID" val="custom160050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1"/>
  <p:tag name="KSO_WM_SLIDE_SIZE" val="715*419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TYPE" val="a"/>
  <p:tag name="KSO_WM_UNIT_INDEX" val="1"/>
  <p:tag name="KSO_WM_UNIT_ID" val="custom160050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TYPE" val="f"/>
  <p:tag name="KSO_WM_UNIT_INDEX" val="1"/>
  <p:tag name="KSO_WM_UNIT_ID" val="custom160050_5*f*1"/>
  <p:tag name="KSO_WM_UNIT_CLEAR" val="1"/>
  <p:tag name="KSO_WM_UNIT_LAYERLEVEL" val="1"/>
  <p:tag name="KSO_WM_UNIT_VALUE" val="76"/>
  <p:tag name="KSO_WM_UNIT_HIGHLIGHT" val="0"/>
  <p:tag name="KSO_WM_UNIT_COMPATIBLE" val="0"/>
  <p:tag name="KSO_WM_UNIT_PRESET_TEXT_INDEX" val="6"/>
  <p:tag name="KSO_WM_UNIT_PRESET_TEXT_LEN" val="30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TYPE" val="d"/>
  <p:tag name="KSO_WM_UNIT_INDEX" val="1"/>
  <p:tag name="KSO_WM_UNIT_ID" val="custom160050_5*d*1"/>
  <p:tag name="KSO_WM_UNIT_CLEAR" val="0"/>
  <p:tag name="KSO_WM_UNIT_LAYERLEVEL" val="1"/>
  <p:tag name="KSO_WM_UNIT_VALUE" val="1261*2521"/>
  <p:tag name="KSO_WM_UNIT_HIGHLIGHT" val="0"/>
  <p:tag name="KSO_WM_UNIT_COMPATIBLE" val="0"/>
</p:tagLst>
</file>

<file path=ppt/tags/tag36.xml><?xml version="1.0" encoding="utf-8"?>
<p:tagLst xmlns:p="http://schemas.openxmlformats.org/presentationml/2006/main">
  <p:tag name="KSO_WM_TEMPLATE_CATEGORY" val="custom"/>
  <p:tag name="KSO_WM_TEMPLATE_INDEX" val="160002"/>
  <p:tag name="KSO_WM_TAG_VERSION" val="1.0"/>
  <p:tag name="KSO_WM_SLIDE_ID" val="custom160050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1"/>
  <p:tag name="KSO_WM_SLIDE_SIZE" val="715*419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8"/>
  <p:tag name="KSO_WM_UNIT_TYPE" val="d"/>
  <p:tag name="KSO_WM_UNIT_INDEX" val="1"/>
  <p:tag name="KSO_WM_UNIT_CLEAR" val="0"/>
  <p:tag name="KSO_WM_UNIT_LAYERLEVEL" val="1"/>
  <p:tag name="KSO_WM_UNIT_VALUE" val="1422*1250"/>
  <p:tag name="KSO_WM_UNIT_HIGHLIGHT" val="0"/>
  <p:tag name="KSO_WM_UNIT_COMPATIBLE" val="0"/>
  <p:tag name="KSO_WM_UNIT_ID" val="custom160018_29*d*1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8"/>
  <p:tag name="KSO_WM_UNIT_TYPE" val="m_i"/>
  <p:tag name="KSO_WM_UNIT_INDEX" val="1_3"/>
  <p:tag name="KSO_WM_UNIT_CLEAR" val="1"/>
  <p:tag name="KSO_WM_UNIT_LAYERLEVEL" val="1_1"/>
  <p:tag name="KSO_WM_UNIT_ID" val="custom160018_29*m_i*1_3"/>
  <p:tag name="KSO_WM_DIAGRAM_GROUP_CODE" val="m1-3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18"/>
  <p:tag name="KSO_WM_UNIT_TYPE" val="m_i"/>
  <p:tag name="KSO_WM_UNIT_INDEX" val="1_4"/>
  <p:tag name="KSO_WM_UNIT_CLEAR" val="1"/>
  <p:tag name="KSO_WM_UNIT_LAYERLEVEL" val="1_1"/>
  <p:tag name="KSO_WM_UNIT_ID" val="custom160018_29*m_i*1_4"/>
  <p:tag name="KSO_WM_DIAGRAM_GROUP_CODE" val="m1-3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b"/>
  <p:tag name="KSO_WM_UNIT_INDEX" val="1"/>
  <p:tag name="KSO_WM_UNIT_ID" val="custom160002_1*b*1"/>
  <p:tag name="KSO_WM_UNIT_CLEAR" val="1"/>
  <p:tag name="KSO_WM_UNIT_LAYERLEVEL" val="1"/>
  <p:tag name="KSO_WM_UNIT_VALUE" val="52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40.xml><?xml version="1.0" encoding="utf-8"?>
<p:tagLst xmlns:p="http://schemas.openxmlformats.org/presentationml/2006/main">
  <p:tag name="KSO_WM_SLIDE_ID" val="custom160018_29"/>
  <p:tag name="KSO_WM_SLIDE_INDEX" val="29"/>
  <p:tag name="KSO_WM_SLIDE_LAYOUT" val="a_d_m"/>
  <p:tag name="KSO_WM_SLIDE_LAYOUT_CNT" val="1_1_1"/>
  <p:tag name="KSO_WM_SLIDE_TYPE" val="text"/>
  <p:tag name="KSO_WM_BEAUTIFY_FLAG" val="#wm#"/>
  <p:tag name="KSO_WM_SLIDE_POSITION" val="72*118"/>
  <p:tag name="KSO_WM_SLIDE_SIZE" val="818*403"/>
  <p:tag name="KSO_WM_SLIDE_ITEM_CNT" val="3"/>
  <p:tag name="KSO_WM_TEMPLATE_CATEGORY" val="custom"/>
  <p:tag name="KSO_WM_TEMPLATE_INDEX" val="160002"/>
  <p:tag name="KSO_WM_TAG_VERSION" val="1.0"/>
  <p:tag name="KSO_WM_DIAGRAM_GROUP_CODE" val="m1-3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CLEAR" val="1"/>
  <p:tag name="KSO_WM_UNIT_LAYERLEVEL" val="1"/>
  <p:tag name="KSO_WM_UNIT_VALUE" val="378"/>
  <p:tag name="KSO_WM_UNIT_HIGHLIGHT" val="0"/>
  <p:tag name="KSO_WM_UNIT_COMPATIBLE" val="0"/>
  <p:tag name="KSO_WM_UNIT_ID" val="custom160002_2*f*1"/>
  <p:tag name="KSO_WM_UNIT_PRESET_TEXT_INDEX" val="2"/>
  <p:tag name="KSO_WM_UNIT_PRESET_TEXT_LEN" val="60"/>
</p:tagLst>
</file>

<file path=ppt/tags/tag43.xml><?xml version="1.0" encoding="utf-8"?>
<p:tagLst xmlns:p="http://schemas.openxmlformats.org/presentationml/2006/main">
  <p:tag name="KSO_WM_SLIDE_ID" val="custom160002_2"/>
  <p:tag name="KSO_WM_SLIDE_INDEX" val="2"/>
  <p:tag name="KSO_WM_SLIDE_LAYOUT" val="a_f"/>
  <p:tag name="KSO_WM_SLIDE_LAYOUT_CNT" val="1_1"/>
  <p:tag name="KSO_WM_SLIDE_TYPE" val="text"/>
  <p:tag name="KSO_WM_BEAUTIFY_FLAG" val="#wm#"/>
  <p:tag name="KSO_WM_SLIDE_POSITION" val="66*126"/>
  <p:tag name="KSO_WM_SLIDE_SIZE" val="828*356"/>
  <p:tag name="KSO_WM_SLIDE_ITEM_CNT" val="1"/>
  <p:tag name="KSO_WM_TEMPLATE_CATEGORY" val="custom"/>
  <p:tag name="KSO_WM_TEMPLATE_INDEX" val="160002"/>
  <p:tag name="KSO_WM_TAG_VERSION" val="1.0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8*d*1"/>
  <p:tag name="KSO_WM_UNIT_TYPE" val="d"/>
  <p:tag name="KSO_WM_UNIT_INDEX" val="1"/>
  <p:tag name="KSO_WM_UNIT_CLEAR" val="0"/>
  <p:tag name="KSO_WM_UNIT_LAYERLEVEL" val="1"/>
  <p:tag name="KSO_WM_UNIT_VALUE" val="901*1259"/>
  <p:tag name="KSO_WM_UNIT_HIGHLIGHT" val="0"/>
  <p:tag name="KSO_WM_UNIT_COMPATIBLE" val="0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8*d*2"/>
  <p:tag name="KSO_WM_UNIT_TYPE" val="d"/>
  <p:tag name="KSO_WM_UNIT_INDEX" val="2"/>
  <p:tag name="KSO_WM_UNIT_CLEAR" val="0"/>
  <p:tag name="KSO_WM_UNIT_LAYERLEVEL" val="1"/>
  <p:tag name="KSO_WM_UNIT_VALUE" val="901*1049"/>
  <p:tag name="KSO_WM_UNIT_HIGHLIGHT" val="0"/>
  <p:tag name="KSO_WM_UNIT_COMPATIBLE" val="0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8*b*1"/>
  <p:tag name="KSO_WM_UNIT_TYPE" val="b"/>
  <p:tag name="KSO_WM_UNIT_INDEX" val="1"/>
  <p:tag name="KSO_WM_UNIT_CLEAR" val="1"/>
  <p:tag name="KSO_WM_UNIT_LAYERLEVEL" val="1"/>
  <p:tag name="KSO_WM_UNIT_VALUE" val="31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8*f*1"/>
  <p:tag name="KSO_WM_UNIT_TYPE" val="f"/>
  <p:tag name="KSO_WM_UNIT_INDEX" val="1"/>
  <p:tag name="KSO_WM_UNIT_CLEAR" val="1"/>
  <p:tag name="KSO_WM_UNIT_LAYERLEVEL" val="1"/>
  <p:tag name="KSO_WM_UNIT_VALUE" val="220"/>
  <p:tag name="KSO_WM_UNIT_HIGHLIGHT" val="0"/>
  <p:tag name="KSO_WM_UNIT_COMPATIBLE" val="0"/>
  <p:tag name="KSO_WM_UNIT_PRESET_TEXT_INDEX" val="2"/>
  <p:tag name="KSO_WM_UNIT_PRESET_TEXT_LEN" val="70"/>
</p:tagLst>
</file>

<file path=ppt/tags/tag48.xml><?xml version="1.0" encoding="utf-8"?>
<p:tagLst xmlns:p="http://schemas.openxmlformats.org/presentationml/2006/main">
  <p:tag name="KSO_WM_SLIDE_ID" val="custom160050_8"/>
  <p:tag name="KSO_WM_SLIDE_INDEX" val="8"/>
  <p:tag name="KSO_WM_SLIDE_LAYOUT" val="a_f_b_d"/>
  <p:tag name="KSO_WM_SLIDE_LAYOUT_CNT" val="1_1_1_2"/>
  <p:tag name="KSO_WM_SLIDE_TYPE" val="text"/>
  <p:tag name="KSO_WM_BEAUTIFY_FLAG" val="#wm#"/>
  <p:tag name="KSO_WM_SLIDE_POSITION" val="72*58"/>
  <p:tag name="KSO_WM_SLIDE_SIZE" val="817*457"/>
  <p:tag name="KSO_WM_SLIDE_ITEM_CNT" val="3"/>
  <p:tag name="KSO_WM_TEMPLATE_CATEGORY" val="custom"/>
  <p:tag name="KSO_WM_TEMPLATE_INDEX" val="160002"/>
  <p:tag name="KSO_WM_TAG_VERSION" val="1.0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8*d*1"/>
  <p:tag name="KSO_WM_UNIT_TYPE" val="d"/>
  <p:tag name="KSO_WM_UNIT_INDEX" val="1"/>
  <p:tag name="KSO_WM_UNIT_CLEAR" val="0"/>
  <p:tag name="KSO_WM_UNIT_LAYERLEVEL" val="1"/>
  <p:tag name="KSO_WM_UNIT_VALUE" val="901*1259"/>
  <p:tag name="KSO_WM_UNIT_HIGHLIGHT" val="0"/>
  <p:tag name="KSO_WM_UNIT_COMPATIBLE" val="0"/>
</p:tagLst>
</file>

<file path=ppt/tags/tag5.xml><?xml version="1.0" encoding="utf-8"?>
<p:tagLst xmlns:p="http://schemas.openxmlformats.org/presentationml/2006/main">
  <p:tag name="KSO_WM_TEMPLATE_THUMBS_INDEX" val="1、7、11、13、17、18、20、24"/>
  <p:tag name="KSO_WM_SLIDE_ID" val="custom160002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160002"/>
  <p:tag name="KSO_WM_TAG_VERSION" val="1.0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8*f*1"/>
  <p:tag name="KSO_WM_UNIT_TYPE" val="f"/>
  <p:tag name="KSO_WM_UNIT_INDEX" val="1"/>
  <p:tag name="KSO_WM_UNIT_CLEAR" val="1"/>
  <p:tag name="KSO_WM_UNIT_LAYERLEVEL" val="1"/>
  <p:tag name="KSO_WM_UNIT_VALUE" val="220"/>
  <p:tag name="KSO_WM_UNIT_HIGHLIGHT" val="0"/>
  <p:tag name="KSO_WM_UNIT_COMPATIBLE" val="0"/>
  <p:tag name="KSO_WM_UNIT_PRESET_TEXT_INDEX" val="2"/>
  <p:tag name="KSO_WM_UNIT_PRESET_TEXT_LEN" val="70"/>
</p:tagLst>
</file>

<file path=ppt/tags/tag51.xml><?xml version="1.0" encoding="utf-8"?>
<p:tagLst xmlns:p="http://schemas.openxmlformats.org/presentationml/2006/main">
  <p:tag name="KSO_WM_SLIDE_ID" val="custom160050_8"/>
  <p:tag name="KSO_WM_SLIDE_INDEX" val="8"/>
  <p:tag name="KSO_WM_SLIDE_LAYOUT" val="a_f_b_d"/>
  <p:tag name="KSO_WM_SLIDE_LAYOUT_CNT" val="1_1_1_2"/>
  <p:tag name="KSO_WM_SLIDE_TYPE" val="text"/>
  <p:tag name="KSO_WM_BEAUTIFY_FLAG" val="#wm#"/>
  <p:tag name="KSO_WM_SLIDE_POSITION" val="72*58"/>
  <p:tag name="KSO_WM_SLIDE_SIZE" val="817*457"/>
  <p:tag name="KSO_WM_SLIDE_ITEM_CNT" val="3"/>
  <p:tag name="KSO_WM_TEMPLATE_CATEGORY" val="custom"/>
  <p:tag name="KSO_WM_TEMPLATE_INDEX" val="160002"/>
  <p:tag name="KSO_WM_TAG_VERSION" val="1.0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9*b*1"/>
  <p:tag name="KSO_WM_UNIT_TYPE" val="b"/>
  <p:tag name="KSO_WM_UNIT_INDEX" val="1"/>
  <p:tag name="KSO_WM_UNIT_CLEAR" val="1"/>
  <p:tag name="KSO_WM_UNIT_LAYERLEVEL" val="1"/>
  <p:tag name="KSO_WM_UNIT_VALUE" val="31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50_9*i*3"/>
  <p:tag name="KSO_WM_TEMPLATE_CATEGORY" val="custom"/>
  <p:tag name="KSO_WM_TEMPLATE_INDEX" val="160050"/>
  <p:tag name="KSO_WM_UNIT_INDEX" val="3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9*a*1"/>
  <p:tag name="KSO_WM_UNIT_TYPE" val="a"/>
  <p:tag name="KSO_WM_UNIT_INDEX" val="1"/>
  <p:tag name="KSO_WM_UNIT_CLEAR" val="1"/>
  <p:tag name="KSO_WM_UNIT_LAYERLEVEL" val="1"/>
  <p:tag name="KSO_WM_UNIT_VALUE" val="6"/>
  <p:tag name="KSO_WM_UNIT_ISCONTENTSTITLE" val="0"/>
  <p:tag name="KSO_WM_UNIT_HIGHLIGHT" val="0"/>
  <p:tag name="KSO_WM_UNIT_COMPATIBLE" val="0"/>
  <p:tag name="KSO_WM_UNIT_PRESET_TEXT" val="在此编辑标题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50_9*i*8"/>
  <p:tag name="KSO_WM_TEMPLATE_CATEGORY" val="custom"/>
  <p:tag name="KSO_WM_TEMPLATE_INDEX" val="160050"/>
  <p:tag name="KSO_WM_UNIT_INDEX" val="8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50_9*i*9"/>
  <p:tag name="KSO_WM_TEMPLATE_CATEGORY" val="custom"/>
  <p:tag name="KSO_WM_TEMPLATE_INDEX" val="160050"/>
  <p:tag name="KSO_WM_UNIT_INDEX" val="9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9*l_h_f*1_1_1"/>
  <p:tag name="KSO_WM_UNIT_TYPE" val="l_h_f"/>
  <p:tag name="KSO_WM_UNIT_INDEX" val="1_1_1"/>
  <p:tag name="KSO_WM_UNIT_CLEAR" val="1"/>
  <p:tag name="KSO_WM_UNIT_LAYERLEVEL" val="1_1_1"/>
  <p:tag name="KSO_WM_UNIT_VALUE" val="80"/>
  <p:tag name="KSO_WM_UNIT_HIGHLIGHT" val="0"/>
  <p:tag name="KSO_WM_UNIT_COMPATIBLE" val="0"/>
  <p:tag name="KSO_WM_UNIT_PRESET_TEXT_INDEX" val="6"/>
  <p:tag name="KSO_WM_UNIT_PRESET_TEXT_LEN" val="30"/>
  <p:tag name="KSO_WM_DIAGRAM_GROUP_CODE" val="l1-2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9*l_h_f*1_2_1"/>
  <p:tag name="KSO_WM_UNIT_TYPE" val="l_h_f"/>
  <p:tag name="KSO_WM_UNIT_INDEX" val="1_2_1"/>
  <p:tag name="KSO_WM_UNIT_CLEAR" val="1"/>
  <p:tag name="KSO_WM_UNIT_LAYERLEVEL" val="1_1_1"/>
  <p:tag name="KSO_WM_UNIT_VALUE" val="100"/>
  <p:tag name="KSO_WM_UNIT_HIGHLIGHT" val="0"/>
  <p:tag name="KSO_WM_UNIT_COMPATIBLE" val="0"/>
  <p:tag name="KSO_WM_UNIT_PRESET_TEXT_INDEX" val="6"/>
  <p:tag name="KSO_WM_UNIT_PRESET_TEXT_LEN" val="30"/>
  <p:tag name="KSO_WM_DIAGRAM_GROUP_CODE" val="l1-2"/>
</p:tagLst>
</file>

<file path=ppt/tags/tag59.xml><?xml version="1.0" encoding="utf-8"?>
<p:tagLst xmlns:p="http://schemas.openxmlformats.org/presentationml/2006/main">
  <p:tag name="KSO_WM_SLIDE_ID" val="custom160050_9"/>
  <p:tag name="KSO_WM_SLIDE_INDEX" val="9"/>
  <p:tag name="KSO_WM_SLIDE_LAYOUT" val="a_b_l"/>
  <p:tag name="KSO_WM_SLIDE_LAYOUT_CNT" val="1_1_1"/>
  <p:tag name="KSO_WM_SLIDE_TYPE" val="text"/>
  <p:tag name="KSO_WM_BEAUTIFY_FLAG" val="#wm#"/>
  <p:tag name="KSO_WM_SLIDE_POSITION" val="91*58"/>
  <p:tag name="KSO_WM_SLIDE_SIZE" val="776*462"/>
  <p:tag name="KSO_WM_SLIDE_ITEM_CNT" val="2"/>
  <p:tag name="KSO_WM_TEMPLATE_CATEGORY" val="custom"/>
  <p:tag name="KSO_WM_TEMPLATE_INDEX" val="160002"/>
  <p:tag name="KSO_WM_TAG_VERSION" val="1.0"/>
  <p:tag name="KSO_WM_DIAGRAM_GROUP_CODE" val="l1-2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3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8*b*1"/>
  <p:tag name="KSO_WM_UNIT_TYPE" val="b"/>
  <p:tag name="KSO_WM_UNIT_INDEX" val="1"/>
  <p:tag name="KSO_WM_UNIT_CLEAR" val="1"/>
  <p:tag name="KSO_WM_UNIT_LAYERLEVEL" val="1"/>
  <p:tag name="KSO_WM_UNIT_VALUE" val="31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50_8*i*3"/>
  <p:tag name="KSO_WM_TEMPLATE_CATEGORY" val="custom"/>
  <p:tag name="KSO_WM_TEMPLATE_INDEX" val="160050"/>
  <p:tag name="KSO_WM_UNIT_INDEX" val="3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8*a*1"/>
  <p:tag name="KSO_WM_UNIT_TYPE" val="a"/>
  <p:tag name="KSO_WM_UNIT_INDEX" val="1"/>
  <p:tag name="KSO_WM_UNIT_CLEAR" val="1"/>
  <p:tag name="KSO_WM_UNIT_LAYERLEVEL" val="1"/>
  <p:tag name="KSO_WM_UNIT_VALUE" val="6"/>
  <p:tag name="KSO_WM_UNIT_ISCONTENTSTITLE" val="0"/>
  <p:tag name="KSO_WM_UNIT_HIGHLIGHT" val="0"/>
  <p:tag name="KSO_WM_UNIT_COMPATIBLE" val="0"/>
  <p:tag name="KSO_WM_UNIT_PRESET_TEXT" val="在此编辑标题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50_8*i*8"/>
  <p:tag name="KSO_WM_TEMPLATE_CATEGORY" val="custom"/>
  <p:tag name="KSO_WM_TEMPLATE_INDEX" val="160050"/>
  <p:tag name="KSO_WM_UNIT_INDEX" val="8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50_8*i*9"/>
  <p:tag name="KSO_WM_TEMPLATE_CATEGORY" val="custom"/>
  <p:tag name="KSO_WM_TEMPLATE_INDEX" val="160050"/>
  <p:tag name="KSO_WM_UNIT_INDEX" val="9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8*f*1"/>
  <p:tag name="KSO_WM_UNIT_TYPE" val="f"/>
  <p:tag name="KSO_WM_UNIT_INDEX" val="1"/>
  <p:tag name="KSO_WM_UNIT_CLEAR" val="1"/>
  <p:tag name="KSO_WM_UNIT_LAYERLEVEL" val="1"/>
  <p:tag name="KSO_WM_UNIT_VALUE" val="220"/>
  <p:tag name="KSO_WM_UNIT_HIGHLIGHT" val="0"/>
  <p:tag name="KSO_WM_UNIT_COMPATIBLE" val="0"/>
  <p:tag name="KSO_WM_UNIT_PRESET_TEXT_INDEX" val="2"/>
  <p:tag name="KSO_WM_UNIT_PRESET_TEXT_LEN" val="70"/>
</p:tagLst>
</file>

<file path=ppt/tags/tag66.xml><?xml version="1.0" encoding="utf-8"?>
<p:tagLst xmlns:p="http://schemas.openxmlformats.org/presentationml/2006/main">
  <p:tag name="KSO_WM_SLIDE_ID" val="custom160050_8"/>
  <p:tag name="KSO_WM_SLIDE_INDEX" val="8"/>
  <p:tag name="KSO_WM_SLIDE_LAYOUT" val="a_f_b_d"/>
  <p:tag name="KSO_WM_SLIDE_LAYOUT_CNT" val="1_1_1_2"/>
  <p:tag name="KSO_WM_SLIDE_TYPE" val="text"/>
  <p:tag name="KSO_WM_BEAUTIFY_FLAG" val="#wm#"/>
  <p:tag name="KSO_WM_SLIDE_POSITION" val="72*58"/>
  <p:tag name="KSO_WM_SLIDE_SIZE" val="817*457"/>
  <p:tag name="KSO_WM_SLIDE_ITEM_CNT" val="3"/>
  <p:tag name="KSO_WM_TEMPLATE_CATEGORY" val="custom"/>
  <p:tag name="KSO_WM_TEMPLATE_INDEX" val="160002"/>
  <p:tag name="KSO_WM_TAG_VERSION" val="1.0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50_6*i*0"/>
  <p:tag name="KSO_WM_TEMPLATE_CATEGORY" val="custom"/>
  <p:tag name="KSO_WM_TEMPLATE_INDEX" val="160050"/>
  <p:tag name="KSO_WM_UNIT_INDEX" val="0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6*a*1"/>
  <p:tag name="KSO_WM_UNIT_TYPE" val="a"/>
  <p:tag name="KSO_WM_UNIT_INDEX" val="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0"/>
  <p:tag name="KSO_WM_UNIT_ID" val="custom160050_6*f*1"/>
  <p:tag name="KSO_WM_UNIT_TYPE" val="f"/>
  <p:tag name="KSO_WM_UNIT_INDEX" val="1"/>
  <p:tag name="KSO_WM_UNIT_CLEAR" val="1"/>
  <p:tag name="KSO_WM_UNIT_LAYERLEVEL" val="1"/>
  <p:tag name="KSO_WM_UNIT_VALUE" val="172"/>
  <p:tag name="KSO_WM_UNIT_HIGHLIGHT" val="0"/>
  <p:tag name="KSO_WM_UNIT_COMPATIBLE" val="0"/>
  <p:tag name="KSO_WM_UNIT_PRESET_TEXT_INDEX" val="2"/>
  <p:tag name="KSO_WM_UNIT_PRESET_TEXT_LEN" val="60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CLEAR" val="1"/>
  <p:tag name="KSO_WM_UNIT_LAYERLEVEL" val="1"/>
  <p:tag name="KSO_WM_UNIT_VALUE" val="200"/>
  <p:tag name="KSO_WM_UNIT_HIGHLIGHT" val="0"/>
  <p:tag name="KSO_WM_UNIT_COMPATIBLE" val="0"/>
  <p:tag name="KSO_WM_UNIT_ID" val="custom160002_3*f*1"/>
  <p:tag name="KSO_WM_UNIT_PRESET_TEXT_INDEX" val="6"/>
  <p:tag name="KSO_WM_UNIT_PRESET_TEXT_LEN" val="50"/>
</p:tagLst>
</file>

<file path=ppt/tags/tag70.xml><?xml version="1.0" encoding="utf-8"?>
<p:tagLst xmlns:p="http://schemas.openxmlformats.org/presentationml/2006/main">
  <p:tag name="KSO_WM_SLIDE_ID" val="custom160050_6"/>
  <p:tag name="KSO_WM_SLIDE_INDEX" val="6"/>
  <p:tag name="KSO_WM_SLIDE_LAYOUT" val="a_f"/>
  <p:tag name="KSO_WM_SLIDE_LAYOUT_CNT" val="1_1"/>
  <p:tag name="KSO_WM_SLIDE_TYPE" val="text"/>
  <p:tag name="KSO_WM_BEAUTIFY_FLAG" val="#wm#"/>
  <p:tag name="KSO_WM_SLIDE_POSITION" val="78*409"/>
  <p:tag name="KSO_WM_SLIDE_SIZE" val="804*108"/>
  <p:tag name="KSO_WM_SLIDE_ITEM_CNT" val="1"/>
  <p:tag name="KSO_WM_TEMPLATE_CATEGORY" val="custom"/>
  <p:tag name="KSO_WM_TEMPLATE_INDEX" val="160002"/>
  <p:tag name="KSO_WM_TAG_VERSION" val="1.0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2"/>
  <p:tag name="KSO_WM_UNIT_CLEAR" val="1"/>
  <p:tag name="KSO_WM_UNIT_LAYERLEVEL" val="1"/>
  <p:tag name="KSO_WM_UNIT_VALUE" val="200"/>
  <p:tag name="KSO_WM_UNIT_HIGHLIGHT" val="0"/>
  <p:tag name="KSO_WM_UNIT_COMPATIBLE" val="0"/>
  <p:tag name="KSO_WM_UNIT_ID" val="custom160002_3*f*2"/>
  <p:tag name="KSO_WM_UNIT_PRESET_TEXT_INDEX" val="6"/>
  <p:tag name="KSO_WM_UNIT_PRESET_TEXT_LEN" val="50"/>
</p:tagLst>
</file>

<file path=ppt/tags/tag9.xml><?xml version="1.0" encoding="utf-8"?>
<p:tagLst xmlns:p="http://schemas.openxmlformats.org/presentationml/2006/main">
  <p:tag name="KSO_WM_SLIDE_ID" val="custom160002_3"/>
  <p:tag name="KSO_WM_SLIDE_INDEX" val="3"/>
  <p:tag name="KSO_WM_SLIDE_LAYOUT" val="a_f"/>
  <p:tag name="KSO_WM_SLIDE_LAYOUT_CNT" val="1_2"/>
  <p:tag name="KSO_WM_SLIDE_TYPE" val="text"/>
  <p:tag name="KSO_WM_BEAUTIFY_FLAG" val="#wm#"/>
  <p:tag name="KSO_WM_SLIDE_POSITION" val="66*126"/>
  <p:tag name="KSO_WM_SLIDE_SIZE" val="828*362"/>
  <p:tag name="KSO_WM_SLIDE_ITEM_CNT" val="2"/>
  <p:tag name="KSO_WM_TEMPLATE_CATEGORY" val="custom"/>
  <p:tag name="KSO_WM_TEMPLATE_INDEX" val="160002"/>
  <p:tag name="KSO_WM_TAG_VERSION" val="1.0"/>
</p:tagLst>
</file>

<file path=ppt/theme/theme1.xml><?xml version="1.0" encoding="utf-8"?>
<a:theme xmlns:a="http://schemas.openxmlformats.org/drawingml/2006/main" name="2_默认设计模板">
  <a:themeElements>
    <a:clrScheme name="自定义 1">
      <a:dk1>
        <a:srgbClr val="856241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670</Words>
  <Paragraphs>114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黑体</vt:lpstr>
      <vt:lpstr>微软雅黑</vt:lpstr>
      <vt:lpstr>Calibri</vt:lpstr>
      <vt:lpstr>2_默认设计模板</vt:lpstr>
      <vt:lpstr>第七课  美好的青春</vt:lpstr>
      <vt:lpstr>体验青春的变化：</vt:lpstr>
      <vt:lpstr>青春期生理方面的变化：</vt:lpstr>
      <vt:lpstr>青春期心理方面的变化：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烦恼原因大分类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creator>政治备课大师【全免费】</dc:creator>
  <dc:description>政治备课大师【全免费】</dc:description>
  <cp:lastModifiedBy>Acer</cp:lastModifiedBy>
  <cp:revision>政治备课大师【全免费】</cp:revision>
  <dcterms:created xsi:type="dcterms:W3CDTF">2016-09-28T14:51:00Z</dcterms:created>
  <dcterms:modified xsi:type="dcterms:W3CDTF">2018-08-11T18:11:44Z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  <property fmtid="{64440492-4C8B-11D1-8B70-080036B11A03}" pid="4">
    <vt:lpwstr>政治备课大师【全免费】</vt:lpwstr>
  </property>
</Properties>
</file>