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7"/>
  </p:notesMasterIdLst>
  <p:sldIdLst>
    <p:sldId id="284" r:id="rId4"/>
    <p:sldId id="259" r:id="rId5"/>
    <p:sldId id="257" r:id="rId6"/>
    <p:sldId id="262" r:id="rId7"/>
    <p:sldId id="285" r:id="rId8"/>
    <p:sldId id="286" r:id="rId9"/>
    <p:sldId id="287" r:id="rId10"/>
    <p:sldId id="288" r:id="rId11"/>
    <p:sldId id="290" r:id="rId12"/>
    <p:sldId id="289" r:id="rId13"/>
    <p:sldId id="291" r:id="rId14"/>
    <p:sldId id="292" r:id="rId15"/>
    <p:sldId id="283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9900"/>
    <a:srgbClr val="FF3300"/>
    <a:srgbClr val="FF0066"/>
    <a:srgbClr val="3A3D41"/>
    <a:srgbClr val="686866"/>
    <a:srgbClr val="000000"/>
    <a:srgbClr val="474A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-234" y="-84"/>
      </p:cViewPr>
      <p:guideLst>
        <p:guide orient="horz" pos="2205"/>
        <p:guide pos="3840"/>
        <p:guide pos="7469"/>
        <p:guide pos="279"/>
        <p:guide pos="43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D8BD720-B4B4-4134-BCDD-D64540D9B3E9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1B46719-A427-4741-993C-A9756104BA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279525"/>
            <a:ext cx="28860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8"/>
          <p:cNvSpPr>
            <a:spLocks noEditPoints="1"/>
          </p:cNvSpPr>
          <p:nvPr userDrawn="1"/>
        </p:nvSpPr>
        <p:spPr bwMode="auto">
          <a:xfrm rot="5400000">
            <a:off x="10798969" y="288132"/>
            <a:ext cx="1055687" cy="1060450"/>
          </a:xfrm>
          <a:custGeom>
            <a:avLst/>
            <a:gdLst>
              <a:gd name="T0" fmla="*/ 166 w 349"/>
              <a:gd name="T1" fmla="*/ 136 h 349"/>
              <a:gd name="T2" fmla="*/ 164 w 349"/>
              <a:gd name="T3" fmla="*/ 145 h 349"/>
              <a:gd name="T4" fmla="*/ 168 w 349"/>
              <a:gd name="T5" fmla="*/ 149 h 349"/>
              <a:gd name="T6" fmla="*/ 199 w 349"/>
              <a:gd name="T7" fmla="*/ 143 h 349"/>
              <a:gd name="T8" fmla="*/ 159 w 349"/>
              <a:gd name="T9" fmla="*/ 163 h 349"/>
              <a:gd name="T10" fmla="*/ 148 w 349"/>
              <a:gd name="T11" fmla="*/ 187 h 349"/>
              <a:gd name="T12" fmla="*/ 184 w 349"/>
              <a:gd name="T13" fmla="*/ 203 h 349"/>
              <a:gd name="T14" fmla="*/ 196 w 349"/>
              <a:gd name="T15" fmla="*/ 191 h 349"/>
              <a:gd name="T16" fmla="*/ 207 w 349"/>
              <a:gd name="T17" fmla="*/ 150 h 349"/>
              <a:gd name="T18" fmla="*/ 46 w 349"/>
              <a:gd name="T19" fmla="*/ 70 h 349"/>
              <a:gd name="T20" fmla="*/ 11 w 349"/>
              <a:gd name="T21" fmla="*/ 11 h 349"/>
              <a:gd name="T22" fmla="*/ 70 w 349"/>
              <a:gd name="T23" fmla="*/ 46 h 349"/>
              <a:gd name="T24" fmla="*/ 87 w 349"/>
              <a:gd name="T25" fmla="*/ 84 h 349"/>
              <a:gd name="T26" fmla="*/ 47 w 349"/>
              <a:gd name="T27" fmla="*/ 89 h 349"/>
              <a:gd name="T28" fmla="*/ 73 w 349"/>
              <a:gd name="T29" fmla="*/ 73 h 349"/>
              <a:gd name="T30" fmla="*/ 58 w 349"/>
              <a:gd name="T31" fmla="*/ 53 h 349"/>
              <a:gd name="T32" fmla="*/ 45 w 349"/>
              <a:gd name="T33" fmla="*/ 55 h 349"/>
              <a:gd name="T34" fmla="*/ 43 w 349"/>
              <a:gd name="T35" fmla="*/ 54 h 349"/>
              <a:gd name="T36" fmla="*/ 48 w 349"/>
              <a:gd name="T37" fmla="*/ 36 h 349"/>
              <a:gd name="T38" fmla="*/ 35 w 349"/>
              <a:gd name="T39" fmla="*/ 48 h 349"/>
              <a:gd name="T40" fmla="*/ 25 w 349"/>
              <a:gd name="T41" fmla="*/ 31 h 349"/>
              <a:gd name="T42" fmla="*/ 28 w 349"/>
              <a:gd name="T43" fmla="*/ 38 h 349"/>
              <a:gd name="T44" fmla="*/ 38 w 349"/>
              <a:gd name="T45" fmla="*/ 28 h 349"/>
              <a:gd name="T46" fmla="*/ 154 w 349"/>
              <a:gd name="T47" fmla="*/ 135 h 349"/>
              <a:gd name="T48" fmla="*/ 135 w 349"/>
              <a:gd name="T49" fmla="*/ 154 h 349"/>
              <a:gd name="T50" fmla="*/ 73 w 349"/>
              <a:gd name="T51" fmla="*/ 294 h 349"/>
              <a:gd name="T52" fmla="*/ 46 w 349"/>
              <a:gd name="T53" fmla="*/ 246 h 349"/>
              <a:gd name="T54" fmla="*/ 92 w 349"/>
              <a:gd name="T55" fmla="*/ 256 h 349"/>
              <a:gd name="T56" fmla="*/ 109 w 349"/>
              <a:gd name="T57" fmla="*/ 182 h 349"/>
              <a:gd name="T58" fmla="*/ 89 w 349"/>
              <a:gd name="T59" fmla="*/ 184 h 349"/>
              <a:gd name="T60" fmla="*/ 86 w 349"/>
              <a:gd name="T61" fmla="*/ 220 h 349"/>
              <a:gd name="T62" fmla="*/ 59 w 349"/>
              <a:gd name="T63" fmla="*/ 209 h 349"/>
              <a:gd name="T64" fmla="*/ 80 w 349"/>
              <a:gd name="T65" fmla="*/ 130 h 349"/>
              <a:gd name="T66" fmla="*/ 97 w 349"/>
              <a:gd name="T67" fmla="*/ 133 h 349"/>
              <a:gd name="T68" fmla="*/ 133 w 349"/>
              <a:gd name="T69" fmla="*/ 97 h 349"/>
              <a:gd name="T70" fmla="*/ 130 w 349"/>
              <a:gd name="T71" fmla="*/ 80 h 349"/>
              <a:gd name="T72" fmla="*/ 209 w 349"/>
              <a:gd name="T73" fmla="*/ 59 h 349"/>
              <a:gd name="T74" fmla="*/ 220 w 349"/>
              <a:gd name="T75" fmla="*/ 86 h 349"/>
              <a:gd name="T76" fmla="*/ 184 w 349"/>
              <a:gd name="T77" fmla="*/ 89 h 349"/>
              <a:gd name="T78" fmla="*/ 182 w 349"/>
              <a:gd name="T79" fmla="*/ 109 h 349"/>
              <a:gd name="T80" fmla="*/ 256 w 349"/>
              <a:gd name="T81" fmla="*/ 92 h 349"/>
              <a:gd name="T82" fmla="*/ 246 w 349"/>
              <a:gd name="T83" fmla="*/ 46 h 349"/>
              <a:gd name="T84" fmla="*/ 294 w 349"/>
              <a:gd name="T85" fmla="*/ 73 h 349"/>
              <a:gd name="T86" fmla="*/ 349 w 349"/>
              <a:gd name="T87" fmla="*/ 21 h 349"/>
              <a:gd name="T88" fmla="*/ 262 w 349"/>
              <a:gd name="T89" fmla="*/ 29 h 349"/>
              <a:gd name="T90" fmla="*/ 264 w 349"/>
              <a:gd name="T91" fmla="*/ 10 h 349"/>
              <a:gd name="T92" fmla="*/ 301 w 349"/>
              <a:gd name="T93" fmla="*/ 44 h 349"/>
              <a:gd name="T94" fmla="*/ 312 w 349"/>
              <a:gd name="T95" fmla="*/ 29 h 349"/>
              <a:gd name="T96" fmla="*/ 237 w 349"/>
              <a:gd name="T97" fmla="*/ 33 h 349"/>
              <a:gd name="T98" fmla="*/ 123 w 349"/>
              <a:gd name="T99" fmla="*/ 15 h 349"/>
              <a:gd name="T100" fmla="*/ 126 w 349"/>
              <a:gd name="T101" fmla="*/ 53 h 349"/>
              <a:gd name="T102" fmla="*/ 131 w 349"/>
              <a:gd name="T103" fmla="*/ 128 h 349"/>
              <a:gd name="T104" fmla="*/ 128 w 349"/>
              <a:gd name="T105" fmla="*/ 131 h 349"/>
              <a:gd name="T106" fmla="*/ 53 w 349"/>
              <a:gd name="T107" fmla="*/ 126 h 349"/>
              <a:gd name="T108" fmla="*/ 15 w 349"/>
              <a:gd name="T109" fmla="*/ 123 h 349"/>
              <a:gd name="T110" fmla="*/ 34 w 349"/>
              <a:gd name="T111" fmla="*/ 237 h 349"/>
              <a:gd name="T112" fmla="*/ 29 w 349"/>
              <a:gd name="T113" fmla="*/ 312 h 349"/>
              <a:gd name="T114" fmla="*/ 44 w 349"/>
              <a:gd name="T115" fmla="*/ 301 h 349"/>
              <a:gd name="T116" fmla="*/ 10 w 349"/>
              <a:gd name="T117" fmla="*/ 264 h 349"/>
              <a:gd name="T118" fmla="*/ 29 w 349"/>
              <a:gd name="T119" fmla="*/ 262 h 349"/>
              <a:gd name="T120" fmla="*/ 21 w 349"/>
              <a:gd name="T121" fmla="*/ 349 h 349"/>
              <a:gd name="T122" fmla="*/ 102 w 349"/>
              <a:gd name="T123" fmla="*/ 91 h 349"/>
              <a:gd name="T124" fmla="*/ 91 w 349"/>
              <a:gd name="T125" fmla="*/ 102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9" h="349">
                <a:moveTo>
                  <a:pt x="132" y="162"/>
                </a:moveTo>
                <a:cubicBezTo>
                  <a:pt x="162" y="132"/>
                  <a:pt x="162" y="132"/>
                  <a:pt x="162" y="132"/>
                </a:cubicBezTo>
                <a:cubicBezTo>
                  <a:pt x="166" y="136"/>
                  <a:pt x="166" y="136"/>
                  <a:pt x="166" y="136"/>
                </a:cubicBezTo>
                <a:cubicBezTo>
                  <a:pt x="136" y="166"/>
                  <a:pt x="136" y="166"/>
                  <a:pt x="136" y="166"/>
                </a:cubicBezTo>
                <a:lnTo>
                  <a:pt x="132" y="162"/>
                </a:lnTo>
                <a:close/>
                <a:moveTo>
                  <a:pt x="164" y="145"/>
                </a:moveTo>
                <a:cubicBezTo>
                  <a:pt x="145" y="164"/>
                  <a:pt x="145" y="164"/>
                  <a:pt x="145" y="164"/>
                </a:cubicBezTo>
                <a:cubicBezTo>
                  <a:pt x="149" y="168"/>
                  <a:pt x="149" y="168"/>
                  <a:pt x="149" y="168"/>
                </a:cubicBezTo>
                <a:cubicBezTo>
                  <a:pt x="168" y="149"/>
                  <a:pt x="168" y="149"/>
                  <a:pt x="168" y="149"/>
                </a:cubicBezTo>
                <a:lnTo>
                  <a:pt x="164" y="145"/>
                </a:lnTo>
                <a:close/>
                <a:moveTo>
                  <a:pt x="187" y="148"/>
                </a:moveTo>
                <a:cubicBezTo>
                  <a:pt x="192" y="157"/>
                  <a:pt x="201" y="150"/>
                  <a:pt x="199" y="143"/>
                </a:cubicBezTo>
                <a:cubicBezTo>
                  <a:pt x="207" y="148"/>
                  <a:pt x="204" y="158"/>
                  <a:pt x="197" y="162"/>
                </a:cubicBezTo>
                <a:cubicBezTo>
                  <a:pt x="188" y="167"/>
                  <a:pt x="173" y="165"/>
                  <a:pt x="163" y="159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65" y="173"/>
                  <a:pt x="167" y="188"/>
                  <a:pt x="162" y="197"/>
                </a:cubicBezTo>
                <a:cubicBezTo>
                  <a:pt x="158" y="204"/>
                  <a:pt x="148" y="207"/>
                  <a:pt x="143" y="199"/>
                </a:cubicBezTo>
                <a:cubicBezTo>
                  <a:pt x="150" y="201"/>
                  <a:pt x="157" y="192"/>
                  <a:pt x="148" y="187"/>
                </a:cubicBezTo>
                <a:cubicBezTo>
                  <a:pt x="138" y="183"/>
                  <a:pt x="132" y="205"/>
                  <a:pt x="150" y="207"/>
                </a:cubicBezTo>
                <a:cubicBezTo>
                  <a:pt x="166" y="208"/>
                  <a:pt x="174" y="184"/>
                  <a:pt x="163" y="165"/>
                </a:cubicBezTo>
                <a:cubicBezTo>
                  <a:pt x="163" y="166"/>
                  <a:pt x="187" y="186"/>
                  <a:pt x="184" y="203"/>
                </a:cubicBezTo>
                <a:cubicBezTo>
                  <a:pt x="191" y="196"/>
                  <a:pt x="191" y="196"/>
                  <a:pt x="191" y="196"/>
                </a:cubicBezTo>
                <a:cubicBezTo>
                  <a:pt x="190" y="193"/>
                  <a:pt x="189" y="191"/>
                  <a:pt x="189" y="189"/>
                </a:cubicBezTo>
                <a:cubicBezTo>
                  <a:pt x="191" y="189"/>
                  <a:pt x="193" y="190"/>
                  <a:pt x="196" y="191"/>
                </a:cubicBezTo>
                <a:cubicBezTo>
                  <a:pt x="203" y="184"/>
                  <a:pt x="203" y="184"/>
                  <a:pt x="203" y="184"/>
                </a:cubicBezTo>
                <a:cubicBezTo>
                  <a:pt x="186" y="187"/>
                  <a:pt x="166" y="163"/>
                  <a:pt x="165" y="163"/>
                </a:cubicBezTo>
                <a:cubicBezTo>
                  <a:pt x="184" y="174"/>
                  <a:pt x="208" y="166"/>
                  <a:pt x="207" y="150"/>
                </a:cubicBezTo>
                <a:cubicBezTo>
                  <a:pt x="205" y="132"/>
                  <a:pt x="183" y="138"/>
                  <a:pt x="187" y="148"/>
                </a:cubicBezTo>
                <a:close/>
                <a:moveTo>
                  <a:pt x="47" y="89"/>
                </a:moveTo>
                <a:cubicBezTo>
                  <a:pt x="38" y="86"/>
                  <a:pt x="38" y="74"/>
                  <a:pt x="46" y="70"/>
                </a:cubicBezTo>
                <a:cubicBezTo>
                  <a:pt x="29" y="58"/>
                  <a:pt x="25" y="70"/>
                  <a:pt x="25" y="70"/>
                </a:cubicBezTo>
                <a:cubicBezTo>
                  <a:pt x="20" y="65"/>
                  <a:pt x="21" y="58"/>
                  <a:pt x="23" y="53"/>
                </a:cubicBezTo>
                <a:cubicBezTo>
                  <a:pt x="11" y="41"/>
                  <a:pt x="6" y="19"/>
                  <a:pt x="11" y="11"/>
                </a:cubicBezTo>
                <a:cubicBezTo>
                  <a:pt x="19" y="6"/>
                  <a:pt x="41" y="11"/>
                  <a:pt x="53" y="23"/>
                </a:cubicBezTo>
                <a:cubicBezTo>
                  <a:pt x="58" y="21"/>
                  <a:pt x="65" y="20"/>
                  <a:pt x="70" y="25"/>
                </a:cubicBezTo>
                <a:cubicBezTo>
                  <a:pt x="70" y="25"/>
                  <a:pt x="58" y="29"/>
                  <a:pt x="70" y="46"/>
                </a:cubicBezTo>
                <a:cubicBezTo>
                  <a:pt x="74" y="38"/>
                  <a:pt x="86" y="38"/>
                  <a:pt x="89" y="47"/>
                </a:cubicBezTo>
                <a:cubicBezTo>
                  <a:pt x="86" y="48"/>
                  <a:pt x="84" y="49"/>
                  <a:pt x="82" y="52"/>
                </a:cubicBezTo>
                <a:cubicBezTo>
                  <a:pt x="73" y="62"/>
                  <a:pt x="80" y="75"/>
                  <a:pt x="87" y="84"/>
                </a:cubicBezTo>
                <a:cubicBezTo>
                  <a:pt x="84" y="87"/>
                  <a:pt x="84" y="87"/>
                  <a:pt x="84" y="87"/>
                </a:cubicBezTo>
                <a:cubicBezTo>
                  <a:pt x="75" y="80"/>
                  <a:pt x="62" y="73"/>
                  <a:pt x="52" y="82"/>
                </a:cubicBezTo>
                <a:cubicBezTo>
                  <a:pt x="49" y="84"/>
                  <a:pt x="48" y="86"/>
                  <a:pt x="47" y="89"/>
                </a:cubicBezTo>
                <a:close/>
                <a:moveTo>
                  <a:pt x="73" y="73"/>
                </a:moveTo>
                <a:cubicBezTo>
                  <a:pt x="65" y="39"/>
                  <a:pt x="33" y="6"/>
                  <a:pt x="19" y="19"/>
                </a:cubicBezTo>
                <a:cubicBezTo>
                  <a:pt x="6" y="33"/>
                  <a:pt x="39" y="65"/>
                  <a:pt x="73" y="73"/>
                </a:cubicBezTo>
                <a:close/>
                <a:moveTo>
                  <a:pt x="54" y="60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3"/>
                  <a:pt x="58" y="53"/>
                  <a:pt x="58" y="53"/>
                </a:cubicBezTo>
                <a:cubicBezTo>
                  <a:pt x="52" y="59"/>
                  <a:pt x="52" y="59"/>
                  <a:pt x="52" y="59"/>
                </a:cubicBezTo>
                <a:lnTo>
                  <a:pt x="54" y="60"/>
                </a:lnTo>
                <a:close/>
                <a:moveTo>
                  <a:pt x="45" y="55"/>
                </a:moveTo>
                <a:cubicBezTo>
                  <a:pt x="55" y="45"/>
                  <a:pt x="55" y="45"/>
                  <a:pt x="55" y="45"/>
                </a:cubicBezTo>
                <a:cubicBezTo>
                  <a:pt x="53" y="43"/>
                  <a:pt x="53" y="43"/>
                  <a:pt x="53" y="43"/>
                </a:cubicBezTo>
                <a:cubicBezTo>
                  <a:pt x="43" y="54"/>
                  <a:pt x="43" y="54"/>
                  <a:pt x="43" y="54"/>
                </a:cubicBezTo>
                <a:lnTo>
                  <a:pt x="45" y="55"/>
                </a:lnTo>
                <a:close/>
                <a:moveTo>
                  <a:pt x="35" y="48"/>
                </a:moveTo>
                <a:cubicBezTo>
                  <a:pt x="48" y="36"/>
                  <a:pt x="48" y="36"/>
                  <a:pt x="48" y="36"/>
                </a:cubicBezTo>
                <a:cubicBezTo>
                  <a:pt x="47" y="34"/>
                  <a:pt x="47" y="34"/>
                  <a:pt x="47" y="34"/>
                </a:cubicBezTo>
                <a:cubicBezTo>
                  <a:pt x="34" y="47"/>
                  <a:pt x="34" y="47"/>
                  <a:pt x="34" y="47"/>
                </a:cubicBezTo>
                <a:lnTo>
                  <a:pt x="35" y="48"/>
                </a:lnTo>
                <a:close/>
                <a:moveTo>
                  <a:pt x="29" y="23"/>
                </a:moveTo>
                <a:cubicBezTo>
                  <a:pt x="23" y="29"/>
                  <a:pt x="23" y="29"/>
                  <a:pt x="23" y="29"/>
                </a:cubicBezTo>
                <a:cubicBezTo>
                  <a:pt x="25" y="31"/>
                  <a:pt x="25" y="31"/>
                  <a:pt x="25" y="31"/>
                </a:cubicBezTo>
                <a:cubicBezTo>
                  <a:pt x="31" y="25"/>
                  <a:pt x="31" y="25"/>
                  <a:pt x="31" y="25"/>
                </a:cubicBezTo>
                <a:lnTo>
                  <a:pt x="29" y="23"/>
                </a:lnTo>
                <a:close/>
                <a:moveTo>
                  <a:pt x="28" y="38"/>
                </a:moveTo>
                <a:cubicBezTo>
                  <a:pt x="29" y="40"/>
                  <a:pt x="29" y="40"/>
                  <a:pt x="29" y="40"/>
                </a:cubicBezTo>
                <a:cubicBezTo>
                  <a:pt x="39" y="30"/>
                  <a:pt x="39" y="30"/>
                  <a:pt x="39" y="30"/>
                </a:cubicBezTo>
                <a:cubicBezTo>
                  <a:pt x="38" y="28"/>
                  <a:pt x="38" y="28"/>
                  <a:pt x="38" y="28"/>
                </a:cubicBezTo>
                <a:lnTo>
                  <a:pt x="28" y="38"/>
                </a:lnTo>
                <a:close/>
                <a:moveTo>
                  <a:pt x="135" y="154"/>
                </a:moveTo>
                <a:cubicBezTo>
                  <a:pt x="154" y="135"/>
                  <a:pt x="154" y="135"/>
                  <a:pt x="154" y="135"/>
                </a:cubicBezTo>
                <a:cubicBezTo>
                  <a:pt x="150" y="131"/>
                  <a:pt x="150" y="131"/>
                  <a:pt x="150" y="131"/>
                </a:cubicBezTo>
                <a:cubicBezTo>
                  <a:pt x="131" y="150"/>
                  <a:pt x="131" y="150"/>
                  <a:pt x="131" y="150"/>
                </a:cubicBezTo>
                <a:lnTo>
                  <a:pt x="135" y="154"/>
                </a:lnTo>
                <a:close/>
                <a:moveTo>
                  <a:pt x="59" y="327"/>
                </a:moveTo>
                <a:cubicBezTo>
                  <a:pt x="67" y="321"/>
                  <a:pt x="73" y="312"/>
                  <a:pt x="74" y="302"/>
                </a:cubicBezTo>
                <a:cubicBezTo>
                  <a:pt x="74" y="299"/>
                  <a:pt x="74" y="296"/>
                  <a:pt x="73" y="294"/>
                </a:cubicBezTo>
                <a:cubicBezTo>
                  <a:pt x="73" y="289"/>
                  <a:pt x="71" y="283"/>
                  <a:pt x="69" y="279"/>
                </a:cubicBezTo>
                <a:cubicBezTo>
                  <a:pt x="67" y="274"/>
                  <a:pt x="64" y="270"/>
                  <a:pt x="62" y="266"/>
                </a:cubicBezTo>
                <a:cubicBezTo>
                  <a:pt x="57" y="259"/>
                  <a:pt x="52" y="252"/>
                  <a:pt x="46" y="246"/>
                </a:cubicBezTo>
                <a:cubicBezTo>
                  <a:pt x="45" y="244"/>
                  <a:pt x="43" y="242"/>
                  <a:pt x="42" y="240"/>
                </a:cubicBezTo>
                <a:cubicBezTo>
                  <a:pt x="54" y="248"/>
                  <a:pt x="66" y="254"/>
                  <a:pt x="78" y="256"/>
                </a:cubicBezTo>
                <a:cubicBezTo>
                  <a:pt x="83" y="256"/>
                  <a:pt x="87" y="255"/>
                  <a:pt x="92" y="256"/>
                </a:cubicBezTo>
                <a:cubicBezTo>
                  <a:pt x="101" y="257"/>
                  <a:pt x="101" y="266"/>
                  <a:pt x="104" y="265"/>
                </a:cubicBezTo>
                <a:cubicBezTo>
                  <a:pt x="108" y="263"/>
                  <a:pt x="106" y="246"/>
                  <a:pt x="95" y="244"/>
                </a:cubicBezTo>
                <a:cubicBezTo>
                  <a:pt x="110" y="241"/>
                  <a:pt x="134" y="205"/>
                  <a:pt x="109" y="182"/>
                </a:cubicBezTo>
                <a:cubicBezTo>
                  <a:pt x="100" y="173"/>
                  <a:pt x="80" y="170"/>
                  <a:pt x="73" y="185"/>
                </a:cubicBezTo>
                <a:cubicBezTo>
                  <a:pt x="71" y="189"/>
                  <a:pt x="69" y="196"/>
                  <a:pt x="73" y="201"/>
                </a:cubicBezTo>
                <a:cubicBezTo>
                  <a:pt x="75" y="192"/>
                  <a:pt x="80" y="186"/>
                  <a:pt x="89" y="184"/>
                </a:cubicBezTo>
                <a:cubicBezTo>
                  <a:pt x="94" y="184"/>
                  <a:pt x="100" y="186"/>
                  <a:pt x="103" y="189"/>
                </a:cubicBezTo>
                <a:cubicBezTo>
                  <a:pt x="124" y="206"/>
                  <a:pt x="111" y="242"/>
                  <a:pt x="86" y="241"/>
                </a:cubicBezTo>
                <a:cubicBezTo>
                  <a:pt x="91" y="234"/>
                  <a:pt x="93" y="225"/>
                  <a:pt x="86" y="220"/>
                </a:cubicBezTo>
                <a:cubicBezTo>
                  <a:pt x="84" y="226"/>
                  <a:pt x="82" y="230"/>
                  <a:pt x="77" y="234"/>
                </a:cubicBezTo>
                <a:cubicBezTo>
                  <a:pt x="58" y="248"/>
                  <a:pt x="27" y="232"/>
                  <a:pt x="26" y="206"/>
                </a:cubicBezTo>
                <a:cubicBezTo>
                  <a:pt x="35" y="214"/>
                  <a:pt x="50" y="221"/>
                  <a:pt x="59" y="209"/>
                </a:cubicBezTo>
                <a:cubicBezTo>
                  <a:pt x="54" y="207"/>
                  <a:pt x="52" y="206"/>
                  <a:pt x="48" y="202"/>
                </a:cubicBezTo>
                <a:cubicBezTo>
                  <a:pt x="29" y="184"/>
                  <a:pt x="38" y="146"/>
                  <a:pt x="66" y="132"/>
                </a:cubicBezTo>
                <a:cubicBezTo>
                  <a:pt x="68" y="131"/>
                  <a:pt x="75" y="128"/>
                  <a:pt x="80" y="130"/>
                </a:cubicBezTo>
                <a:cubicBezTo>
                  <a:pt x="70" y="136"/>
                  <a:pt x="68" y="147"/>
                  <a:pt x="74" y="154"/>
                </a:cubicBezTo>
                <a:cubicBezTo>
                  <a:pt x="76" y="155"/>
                  <a:pt x="79" y="156"/>
                  <a:pt x="82" y="156"/>
                </a:cubicBezTo>
                <a:cubicBezTo>
                  <a:pt x="76" y="147"/>
                  <a:pt x="88" y="136"/>
                  <a:pt x="97" y="133"/>
                </a:cubicBezTo>
                <a:cubicBezTo>
                  <a:pt x="109" y="129"/>
                  <a:pt x="124" y="134"/>
                  <a:pt x="135" y="141"/>
                </a:cubicBezTo>
                <a:cubicBezTo>
                  <a:pt x="141" y="135"/>
                  <a:pt x="141" y="135"/>
                  <a:pt x="141" y="135"/>
                </a:cubicBezTo>
                <a:cubicBezTo>
                  <a:pt x="134" y="124"/>
                  <a:pt x="129" y="109"/>
                  <a:pt x="133" y="97"/>
                </a:cubicBezTo>
                <a:cubicBezTo>
                  <a:pt x="136" y="88"/>
                  <a:pt x="147" y="76"/>
                  <a:pt x="156" y="82"/>
                </a:cubicBezTo>
                <a:cubicBezTo>
                  <a:pt x="156" y="79"/>
                  <a:pt x="155" y="76"/>
                  <a:pt x="154" y="74"/>
                </a:cubicBezTo>
                <a:cubicBezTo>
                  <a:pt x="147" y="68"/>
                  <a:pt x="136" y="70"/>
                  <a:pt x="130" y="80"/>
                </a:cubicBezTo>
                <a:cubicBezTo>
                  <a:pt x="128" y="75"/>
                  <a:pt x="131" y="68"/>
                  <a:pt x="132" y="66"/>
                </a:cubicBezTo>
                <a:cubicBezTo>
                  <a:pt x="146" y="38"/>
                  <a:pt x="184" y="29"/>
                  <a:pt x="202" y="48"/>
                </a:cubicBezTo>
                <a:cubicBezTo>
                  <a:pt x="206" y="52"/>
                  <a:pt x="207" y="54"/>
                  <a:pt x="209" y="59"/>
                </a:cubicBezTo>
                <a:cubicBezTo>
                  <a:pt x="221" y="50"/>
                  <a:pt x="215" y="35"/>
                  <a:pt x="206" y="26"/>
                </a:cubicBezTo>
                <a:cubicBezTo>
                  <a:pt x="233" y="27"/>
                  <a:pt x="248" y="58"/>
                  <a:pt x="234" y="77"/>
                </a:cubicBezTo>
                <a:cubicBezTo>
                  <a:pt x="230" y="82"/>
                  <a:pt x="226" y="84"/>
                  <a:pt x="220" y="86"/>
                </a:cubicBezTo>
                <a:cubicBezTo>
                  <a:pt x="225" y="92"/>
                  <a:pt x="234" y="91"/>
                  <a:pt x="241" y="86"/>
                </a:cubicBezTo>
                <a:cubicBezTo>
                  <a:pt x="242" y="111"/>
                  <a:pt x="206" y="124"/>
                  <a:pt x="189" y="103"/>
                </a:cubicBezTo>
                <a:cubicBezTo>
                  <a:pt x="186" y="100"/>
                  <a:pt x="184" y="94"/>
                  <a:pt x="184" y="89"/>
                </a:cubicBezTo>
                <a:cubicBezTo>
                  <a:pt x="186" y="80"/>
                  <a:pt x="192" y="75"/>
                  <a:pt x="201" y="73"/>
                </a:cubicBezTo>
                <a:cubicBezTo>
                  <a:pt x="196" y="69"/>
                  <a:pt x="189" y="71"/>
                  <a:pt x="185" y="73"/>
                </a:cubicBezTo>
                <a:cubicBezTo>
                  <a:pt x="170" y="80"/>
                  <a:pt x="173" y="100"/>
                  <a:pt x="182" y="109"/>
                </a:cubicBezTo>
                <a:cubicBezTo>
                  <a:pt x="205" y="134"/>
                  <a:pt x="241" y="110"/>
                  <a:pt x="244" y="95"/>
                </a:cubicBezTo>
                <a:cubicBezTo>
                  <a:pt x="247" y="106"/>
                  <a:pt x="263" y="108"/>
                  <a:pt x="265" y="104"/>
                </a:cubicBezTo>
                <a:cubicBezTo>
                  <a:pt x="266" y="101"/>
                  <a:pt x="257" y="101"/>
                  <a:pt x="256" y="92"/>
                </a:cubicBezTo>
                <a:cubicBezTo>
                  <a:pt x="255" y="87"/>
                  <a:pt x="256" y="83"/>
                  <a:pt x="256" y="78"/>
                </a:cubicBezTo>
                <a:cubicBezTo>
                  <a:pt x="254" y="66"/>
                  <a:pt x="248" y="54"/>
                  <a:pt x="240" y="42"/>
                </a:cubicBezTo>
                <a:cubicBezTo>
                  <a:pt x="242" y="43"/>
                  <a:pt x="244" y="45"/>
                  <a:pt x="246" y="46"/>
                </a:cubicBezTo>
                <a:cubicBezTo>
                  <a:pt x="252" y="52"/>
                  <a:pt x="259" y="57"/>
                  <a:pt x="266" y="62"/>
                </a:cubicBezTo>
                <a:cubicBezTo>
                  <a:pt x="270" y="64"/>
                  <a:pt x="274" y="67"/>
                  <a:pt x="279" y="69"/>
                </a:cubicBezTo>
                <a:cubicBezTo>
                  <a:pt x="283" y="71"/>
                  <a:pt x="289" y="73"/>
                  <a:pt x="294" y="73"/>
                </a:cubicBezTo>
                <a:cubicBezTo>
                  <a:pt x="296" y="74"/>
                  <a:pt x="299" y="74"/>
                  <a:pt x="302" y="74"/>
                </a:cubicBezTo>
                <a:cubicBezTo>
                  <a:pt x="312" y="73"/>
                  <a:pt x="321" y="67"/>
                  <a:pt x="327" y="59"/>
                </a:cubicBezTo>
                <a:cubicBezTo>
                  <a:pt x="344" y="39"/>
                  <a:pt x="334" y="30"/>
                  <a:pt x="349" y="21"/>
                </a:cubicBezTo>
                <a:cubicBezTo>
                  <a:pt x="344" y="16"/>
                  <a:pt x="336" y="19"/>
                  <a:pt x="332" y="26"/>
                </a:cubicBezTo>
                <a:cubicBezTo>
                  <a:pt x="328" y="17"/>
                  <a:pt x="316" y="2"/>
                  <a:pt x="295" y="12"/>
                </a:cubicBezTo>
                <a:cubicBezTo>
                  <a:pt x="283" y="17"/>
                  <a:pt x="271" y="32"/>
                  <a:pt x="262" y="29"/>
                </a:cubicBezTo>
                <a:cubicBezTo>
                  <a:pt x="257" y="28"/>
                  <a:pt x="252" y="21"/>
                  <a:pt x="257" y="17"/>
                </a:cubicBezTo>
                <a:cubicBezTo>
                  <a:pt x="256" y="20"/>
                  <a:pt x="260" y="25"/>
                  <a:pt x="263" y="24"/>
                </a:cubicBezTo>
                <a:cubicBezTo>
                  <a:pt x="270" y="23"/>
                  <a:pt x="272" y="13"/>
                  <a:pt x="264" y="10"/>
                </a:cubicBezTo>
                <a:cubicBezTo>
                  <a:pt x="253" y="7"/>
                  <a:pt x="245" y="24"/>
                  <a:pt x="258" y="32"/>
                </a:cubicBezTo>
                <a:cubicBezTo>
                  <a:pt x="265" y="35"/>
                  <a:pt x="272" y="33"/>
                  <a:pt x="277" y="29"/>
                </a:cubicBezTo>
                <a:cubicBezTo>
                  <a:pt x="276" y="41"/>
                  <a:pt x="290" y="52"/>
                  <a:pt x="301" y="44"/>
                </a:cubicBezTo>
                <a:cubicBezTo>
                  <a:pt x="296" y="41"/>
                  <a:pt x="293" y="38"/>
                  <a:pt x="292" y="34"/>
                </a:cubicBezTo>
                <a:cubicBezTo>
                  <a:pt x="286" y="16"/>
                  <a:pt x="317" y="4"/>
                  <a:pt x="330" y="27"/>
                </a:cubicBezTo>
                <a:cubicBezTo>
                  <a:pt x="325" y="24"/>
                  <a:pt x="316" y="23"/>
                  <a:pt x="312" y="29"/>
                </a:cubicBezTo>
                <a:cubicBezTo>
                  <a:pt x="331" y="40"/>
                  <a:pt x="319" y="63"/>
                  <a:pt x="303" y="66"/>
                </a:cubicBezTo>
                <a:cubicBezTo>
                  <a:pt x="288" y="68"/>
                  <a:pt x="276" y="61"/>
                  <a:pt x="272" y="59"/>
                </a:cubicBezTo>
                <a:cubicBezTo>
                  <a:pt x="260" y="52"/>
                  <a:pt x="249" y="41"/>
                  <a:pt x="237" y="33"/>
                </a:cubicBezTo>
                <a:cubicBezTo>
                  <a:pt x="230" y="29"/>
                  <a:pt x="184" y="0"/>
                  <a:pt x="138" y="45"/>
                </a:cubicBezTo>
                <a:cubicBezTo>
                  <a:pt x="139" y="42"/>
                  <a:pt x="139" y="41"/>
                  <a:pt x="140" y="39"/>
                </a:cubicBezTo>
                <a:cubicBezTo>
                  <a:pt x="141" y="29"/>
                  <a:pt x="134" y="17"/>
                  <a:pt x="123" y="15"/>
                </a:cubicBezTo>
                <a:cubicBezTo>
                  <a:pt x="115" y="12"/>
                  <a:pt x="105" y="16"/>
                  <a:pt x="104" y="16"/>
                </a:cubicBezTo>
                <a:cubicBezTo>
                  <a:pt x="110" y="17"/>
                  <a:pt x="116" y="18"/>
                  <a:pt x="122" y="23"/>
                </a:cubicBezTo>
                <a:cubicBezTo>
                  <a:pt x="131" y="31"/>
                  <a:pt x="131" y="44"/>
                  <a:pt x="126" y="53"/>
                </a:cubicBezTo>
                <a:cubicBezTo>
                  <a:pt x="121" y="47"/>
                  <a:pt x="112" y="52"/>
                  <a:pt x="111" y="57"/>
                </a:cubicBezTo>
                <a:cubicBezTo>
                  <a:pt x="119" y="59"/>
                  <a:pt x="121" y="64"/>
                  <a:pt x="120" y="70"/>
                </a:cubicBezTo>
                <a:cubicBezTo>
                  <a:pt x="118" y="80"/>
                  <a:pt x="116" y="104"/>
                  <a:pt x="131" y="128"/>
                </a:cubicBezTo>
                <a:cubicBezTo>
                  <a:pt x="126" y="123"/>
                  <a:pt x="112" y="110"/>
                  <a:pt x="109" y="105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10" y="112"/>
                  <a:pt x="123" y="126"/>
                  <a:pt x="128" y="131"/>
                </a:cubicBezTo>
                <a:cubicBezTo>
                  <a:pt x="104" y="116"/>
                  <a:pt x="80" y="118"/>
                  <a:pt x="70" y="120"/>
                </a:cubicBezTo>
                <a:cubicBezTo>
                  <a:pt x="64" y="121"/>
                  <a:pt x="59" y="119"/>
                  <a:pt x="57" y="111"/>
                </a:cubicBezTo>
                <a:cubicBezTo>
                  <a:pt x="52" y="112"/>
                  <a:pt x="47" y="121"/>
                  <a:pt x="53" y="126"/>
                </a:cubicBezTo>
                <a:cubicBezTo>
                  <a:pt x="44" y="131"/>
                  <a:pt x="31" y="131"/>
                  <a:pt x="23" y="122"/>
                </a:cubicBezTo>
                <a:cubicBezTo>
                  <a:pt x="18" y="116"/>
                  <a:pt x="17" y="110"/>
                  <a:pt x="16" y="104"/>
                </a:cubicBezTo>
                <a:cubicBezTo>
                  <a:pt x="16" y="104"/>
                  <a:pt x="12" y="115"/>
                  <a:pt x="15" y="123"/>
                </a:cubicBezTo>
                <a:cubicBezTo>
                  <a:pt x="17" y="134"/>
                  <a:pt x="29" y="141"/>
                  <a:pt x="39" y="140"/>
                </a:cubicBezTo>
                <a:cubicBezTo>
                  <a:pt x="41" y="139"/>
                  <a:pt x="42" y="139"/>
                  <a:pt x="45" y="138"/>
                </a:cubicBezTo>
                <a:cubicBezTo>
                  <a:pt x="0" y="184"/>
                  <a:pt x="29" y="230"/>
                  <a:pt x="34" y="237"/>
                </a:cubicBezTo>
                <a:cubicBezTo>
                  <a:pt x="41" y="249"/>
                  <a:pt x="52" y="260"/>
                  <a:pt x="59" y="272"/>
                </a:cubicBezTo>
                <a:cubicBezTo>
                  <a:pt x="61" y="276"/>
                  <a:pt x="68" y="288"/>
                  <a:pt x="66" y="303"/>
                </a:cubicBezTo>
                <a:cubicBezTo>
                  <a:pt x="64" y="319"/>
                  <a:pt x="40" y="331"/>
                  <a:pt x="29" y="312"/>
                </a:cubicBezTo>
                <a:cubicBezTo>
                  <a:pt x="23" y="316"/>
                  <a:pt x="24" y="325"/>
                  <a:pt x="27" y="330"/>
                </a:cubicBezTo>
                <a:cubicBezTo>
                  <a:pt x="4" y="316"/>
                  <a:pt x="16" y="286"/>
                  <a:pt x="34" y="292"/>
                </a:cubicBezTo>
                <a:cubicBezTo>
                  <a:pt x="38" y="293"/>
                  <a:pt x="41" y="296"/>
                  <a:pt x="44" y="301"/>
                </a:cubicBezTo>
                <a:cubicBezTo>
                  <a:pt x="52" y="290"/>
                  <a:pt x="41" y="276"/>
                  <a:pt x="29" y="277"/>
                </a:cubicBezTo>
                <a:cubicBezTo>
                  <a:pt x="33" y="272"/>
                  <a:pt x="35" y="265"/>
                  <a:pt x="32" y="258"/>
                </a:cubicBezTo>
                <a:cubicBezTo>
                  <a:pt x="24" y="245"/>
                  <a:pt x="7" y="253"/>
                  <a:pt x="10" y="264"/>
                </a:cubicBezTo>
                <a:cubicBezTo>
                  <a:pt x="13" y="272"/>
                  <a:pt x="23" y="270"/>
                  <a:pt x="24" y="263"/>
                </a:cubicBezTo>
                <a:cubicBezTo>
                  <a:pt x="25" y="259"/>
                  <a:pt x="20" y="256"/>
                  <a:pt x="17" y="257"/>
                </a:cubicBezTo>
                <a:cubicBezTo>
                  <a:pt x="21" y="252"/>
                  <a:pt x="28" y="257"/>
                  <a:pt x="29" y="262"/>
                </a:cubicBezTo>
                <a:cubicBezTo>
                  <a:pt x="32" y="271"/>
                  <a:pt x="17" y="283"/>
                  <a:pt x="12" y="295"/>
                </a:cubicBezTo>
                <a:cubicBezTo>
                  <a:pt x="2" y="316"/>
                  <a:pt x="17" y="328"/>
                  <a:pt x="26" y="332"/>
                </a:cubicBezTo>
                <a:cubicBezTo>
                  <a:pt x="19" y="336"/>
                  <a:pt x="16" y="344"/>
                  <a:pt x="21" y="349"/>
                </a:cubicBezTo>
                <a:cubicBezTo>
                  <a:pt x="30" y="334"/>
                  <a:pt x="39" y="344"/>
                  <a:pt x="59" y="327"/>
                </a:cubicBezTo>
                <a:close/>
                <a:moveTo>
                  <a:pt x="102" y="102"/>
                </a:moveTo>
                <a:cubicBezTo>
                  <a:pt x="105" y="99"/>
                  <a:pt x="105" y="94"/>
                  <a:pt x="102" y="91"/>
                </a:cubicBezTo>
                <a:cubicBezTo>
                  <a:pt x="99" y="88"/>
                  <a:pt x="94" y="88"/>
                  <a:pt x="91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89" y="94"/>
                  <a:pt x="89" y="99"/>
                  <a:pt x="91" y="102"/>
                </a:cubicBezTo>
                <a:cubicBezTo>
                  <a:pt x="94" y="105"/>
                  <a:pt x="99" y="105"/>
                  <a:pt x="102" y="102"/>
                </a:cubicBezTo>
                <a:close/>
              </a:path>
            </a:pathLst>
          </a:custGeom>
          <a:solidFill>
            <a:srgbClr val="3A3D4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6" name="Freeform 8"/>
          <p:cNvSpPr>
            <a:spLocks noEditPoints="1"/>
          </p:cNvSpPr>
          <p:nvPr userDrawn="1"/>
        </p:nvSpPr>
        <p:spPr bwMode="auto">
          <a:xfrm rot="10800000">
            <a:off x="10801350" y="5494338"/>
            <a:ext cx="1055688" cy="1060450"/>
          </a:xfrm>
          <a:custGeom>
            <a:avLst/>
            <a:gdLst>
              <a:gd name="T0" fmla="*/ 166 w 349"/>
              <a:gd name="T1" fmla="*/ 136 h 349"/>
              <a:gd name="T2" fmla="*/ 164 w 349"/>
              <a:gd name="T3" fmla="*/ 145 h 349"/>
              <a:gd name="T4" fmla="*/ 168 w 349"/>
              <a:gd name="T5" fmla="*/ 149 h 349"/>
              <a:gd name="T6" fmla="*/ 199 w 349"/>
              <a:gd name="T7" fmla="*/ 143 h 349"/>
              <a:gd name="T8" fmla="*/ 159 w 349"/>
              <a:gd name="T9" fmla="*/ 163 h 349"/>
              <a:gd name="T10" fmla="*/ 148 w 349"/>
              <a:gd name="T11" fmla="*/ 187 h 349"/>
              <a:gd name="T12" fmla="*/ 184 w 349"/>
              <a:gd name="T13" fmla="*/ 203 h 349"/>
              <a:gd name="T14" fmla="*/ 196 w 349"/>
              <a:gd name="T15" fmla="*/ 191 h 349"/>
              <a:gd name="T16" fmla="*/ 207 w 349"/>
              <a:gd name="T17" fmla="*/ 150 h 349"/>
              <a:gd name="T18" fmla="*/ 46 w 349"/>
              <a:gd name="T19" fmla="*/ 70 h 349"/>
              <a:gd name="T20" fmla="*/ 11 w 349"/>
              <a:gd name="T21" fmla="*/ 11 h 349"/>
              <a:gd name="T22" fmla="*/ 70 w 349"/>
              <a:gd name="T23" fmla="*/ 46 h 349"/>
              <a:gd name="T24" fmla="*/ 87 w 349"/>
              <a:gd name="T25" fmla="*/ 84 h 349"/>
              <a:gd name="T26" fmla="*/ 47 w 349"/>
              <a:gd name="T27" fmla="*/ 89 h 349"/>
              <a:gd name="T28" fmla="*/ 73 w 349"/>
              <a:gd name="T29" fmla="*/ 73 h 349"/>
              <a:gd name="T30" fmla="*/ 58 w 349"/>
              <a:gd name="T31" fmla="*/ 53 h 349"/>
              <a:gd name="T32" fmla="*/ 45 w 349"/>
              <a:gd name="T33" fmla="*/ 55 h 349"/>
              <a:gd name="T34" fmla="*/ 43 w 349"/>
              <a:gd name="T35" fmla="*/ 54 h 349"/>
              <a:gd name="T36" fmla="*/ 48 w 349"/>
              <a:gd name="T37" fmla="*/ 36 h 349"/>
              <a:gd name="T38" fmla="*/ 35 w 349"/>
              <a:gd name="T39" fmla="*/ 48 h 349"/>
              <a:gd name="T40" fmla="*/ 25 w 349"/>
              <a:gd name="T41" fmla="*/ 31 h 349"/>
              <a:gd name="T42" fmla="*/ 28 w 349"/>
              <a:gd name="T43" fmla="*/ 38 h 349"/>
              <a:gd name="T44" fmla="*/ 38 w 349"/>
              <a:gd name="T45" fmla="*/ 28 h 349"/>
              <a:gd name="T46" fmla="*/ 154 w 349"/>
              <a:gd name="T47" fmla="*/ 135 h 349"/>
              <a:gd name="T48" fmla="*/ 135 w 349"/>
              <a:gd name="T49" fmla="*/ 154 h 349"/>
              <a:gd name="T50" fmla="*/ 73 w 349"/>
              <a:gd name="T51" fmla="*/ 294 h 349"/>
              <a:gd name="T52" fmla="*/ 46 w 349"/>
              <a:gd name="T53" fmla="*/ 246 h 349"/>
              <a:gd name="T54" fmla="*/ 92 w 349"/>
              <a:gd name="T55" fmla="*/ 256 h 349"/>
              <a:gd name="T56" fmla="*/ 109 w 349"/>
              <a:gd name="T57" fmla="*/ 182 h 349"/>
              <a:gd name="T58" fmla="*/ 89 w 349"/>
              <a:gd name="T59" fmla="*/ 184 h 349"/>
              <a:gd name="T60" fmla="*/ 86 w 349"/>
              <a:gd name="T61" fmla="*/ 220 h 349"/>
              <a:gd name="T62" fmla="*/ 59 w 349"/>
              <a:gd name="T63" fmla="*/ 209 h 349"/>
              <a:gd name="T64" fmla="*/ 80 w 349"/>
              <a:gd name="T65" fmla="*/ 130 h 349"/>
              <a:gd name="T66" fmla="*/ 97 w 349"/>
              <a:gd name="T67" fmla="*/ 133 h 349"/>
              <a:gd name="T68" fmla="*/ 133 w 349"/>
              <a:gd name="T69" fmla="*/ 97 h 349"/>
              <a:gd name="T70" fmla="*/ 130 w 349"/>
              <a:gd name="T71" fmla="*/ 80 h 349"/>
              <a:gd name="T72" fmla="*/ 209 w 349"/>
              <a:gd name="T73" fmla="*/ 59 h 349"/>
              <a:gd name="T74" fmla="*/ 220 w 349"/>
              <a:gd name="T75" fmla="*/ 86 h 349"/>
              <a:gd name="T76" fmla="*/ 184 w 349"/>
              <a:gd name="T77" fmla="*/ 89 h 349"/>
              <a:gd name="T78" fmla="*/ 182 w 349"/>
              <a:gd name="T79" fmla="*/ 109 h 349"/>
              <a:gd name="T80" fmla="*/ 256 w 349"/>
              <a:gd name="T81" fmla="*/ 92 h 349"/>
              <a:gd name="T82" fmla="*/ 246 w 349"/>
              <a:gd name="T83" fmla="*/ 46 h 349"/>
              <a:gd name="T84" fmla="*/ 294 w 349"/>
              <a:gd name="T85" fmla="*/ 73 h 349"/>
              <a:gd name="T86" fmla="*/ 349 w 349"/>
              <a:gd name="T87" fmla="*/ 21 h 349"/>
              <a:gd name="T88" fmla="*/ 262 w 349"/>
              <a:gd name="T89" fmla="*/ 29 h 349"/>
              <a:gd name="T90" fmla="*/ 264 w 349"/>
              <a:gd name="T91" fmla="*/ 10 h 349"/>
              <a:gd name="T92" fmla="*/ 301 w 349"/>
              <a:gd name="T93" fmla="*/ 44 h 349"/>
              <a:gd name="T94" fmla="*/ 312 w 349"/>
              <a:gd name="T95" fmla="*/ 29 h 349"/>
              <a:gd name="T96" fmla="*/ 237 w 349"/>
              <a:gd name="T97" fmla="*/ 33 h 349"/>
              <a:gd name="T98" fmla="*/ 123 w 349"/>
              <a:gd name="T99" fmla="*/ 15 h 349"/>
              <a:gd name="T100" fmla="*/ 126 w 349"/>
              <a:gd name="T101" fmla="*/ 53 h 349"/>
              <a:gd name="T102" fmla="*/ 131 w 349"/>
              <a:gd name="T103" fmla="*/ 128 h 349"/>
              <a:gd name="T104" fmla="*/ 128 w 349"/>
              <a:gd name="T105" fmla="*/ 131 h 349"/>
              <a:gd name="T106" fmla="*/ 53 w 349"/>
              <a:gd name="T107" fmla="*/ 126 h 349"/>
              <a:gd name="T108" fmla="*/ 15 w 349"/>
              <a:gd name="T109" fmla="*/ 123 h 349"/>
              <a:gd name="T110" fmla="*/ 34 w 349"/>
              <a:gd name="T111" fmla="*/ 237 h 349"/>
              <a:gd name="T112" fmla="*/ 29 w 349"/>
              <a:gd name="T113" fmla="*/ 312 h 349"/>
              <a:gd name="T114" fmla="*/ 44 w 349"/>
              <a:gd name="T115" fmla="*/ 301 h 349"/>
              <a:gd name="T116" fmla="*/ 10 w 349"/>
              <a:gd name="T117" fmla="*/ 264 h 349"/>
              <a:gd name="T118" fmla="*/ 29 w 349"/>
              <a:gd name="T119" fmla="*/ 262 h 349"/>
              <a:gd name="T120" fmla="*/ 21 w 349"/>
              <a:gd name="T121" fmla="*/ 349 h 349"/>
              <a:gd name="T122" fmla="*/ 102 w 349"/>
              <a:gd name="T123" fmla="*/ 91 h 349"/>
              <a:gd name="T124" fmla="*/ 91 w 349"/>
              <a:gd name="T125" fmla="*/ 102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9" h="349">
                <a:moveTo>
                  <a:pt x="132" y="162"/>
                </a:moveTo>
                <a:cubicBezTo>
                  <a:pt x="162" y="132"/>
                  <a:pt x="162" y="132"/>
                  <a:pt x="162" y="132"/>
                </a:cubicBezTo>
                <a:cubicBezTo>
                  <a:pt x="166" y="136"/>
                  <a:pt x="166" y="136"/>
                  <a:pt x="166" y="136"/>
                </a:cubicBezTo>
                <a:cubicBezTo>
                  <a:pt x="136" y="166"/>
                  <a:pt x="136" y="166"/>
                  <a:pt x="136" y="166"/>
                </a:cubicBezTo>
                <a:lnTo>
                  <a:pt x="132" y="162"/>
                </a:lnTo>
                <a:close/>
                <a:moveTo>
                  <a:pt x="164" y="145"/>
                </a:moveTo>
                <a:cubicBezTo>
                  <a:pt x="145" y="164"/>
                  <a:pt x="145" y="164"/>
                  <a:pt x="145" y="164"/>
                </a:cubicBezTo>
                <a:cubicBezTo>
                  <a:pt x="149" y="168"/>
                  <a:pt x="149" y="168"/>
                  <a:pt x="149" y="168"/>
                </a:cubicBezTo>
                <a:cubicBezTo>
                  <a:pt x="168" y="149"/>
                  <a:pt x="168" y="149"/>
                  <a:pt x="168" y="149"/>
                </a:cubicBezTo>
                <a:lnTo>
                  <a:pt x="164" y="145"/>
                </a:lnTo>
                <a:close/>
                <a:moveTo>
                  <a:pt x="187" y="148"/>
                </a:moveTo>
                <a:cubicBezTo>
                  <a:pt x="192" y="157"/>
                  <a:pt x="201" y="150"/>
                  <a:pt x="199" y="143"/>
                </a:cubicBezTo>
                <a:cubicBezTo>
                  <a:pt x="207" y="148"/>
                  <a:pt x="204" y="158"/>
                  <a:pt x="197" y="162"/>
                </a:cubicBezTo>
                <a:cubicBezTo>
                  <a:pt x="188" y="167"/>
                  <a:pt x="173" y="165"/>
                  <a:pt x="163" y="159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65" y="173"/>
                  <a:pt x="167" y="188"/>
                  <a:pt x="162" y="197"/>
                </a:cubicBezTo>
                <a:cubicBezTo>
                  <a:pt x="158" y="204"/>
                  <a:pt x="148" y="207"/>
                  <a:pt x="143" y="199"/>
                </a:cubicBezTo>
                <a:cubicBezTo>
                  <a:pt x="150" y="201"/>
                  <a:pt x="157" y="192"/>
                  <a:pt x="148" y="187"/>
                </a:cubicBezTo>
                <a:cubicBezTo>
                  <a:pt x="138" y="183"/>
                  <a:pt x="132" y="205"/>
                  <a:pt x="150" y="207"/>
                </a:cubicBezTo>
                <a:cubicBezTo>
                  <a:pt x="166" y="208"/>
                  <a:pt x="174" y="184"/>
                  <a:pt x="163" y="165"/>
                </a:cubicBezTo>
                <a:cubicBezTo>
                  <a:pt x="163" y="166"/>
                  <a:pt x="187" y="186"/>
                  <a:pt x="184" y="203"/>
                </a:cubicBezTo>
                <a:cubicBezTo>
                  <a:pt x="191" y="196"/>
                  <a:pt x="191" y="196"/>
                  <a:pt x="191" y="196"/>
                </a:cubicBezTo>
                <a:cubicBezTo>
                  <a:pt x="190" y="193"/>
                  <a:pt x="189" y="191"/>
                  <a:pt x="189" y="189"/>
                </a:cubicBezTo>
                <a:cubicBezTo>
                  <a:pt x="191" y="189"/>
                  <a:pt x="193" y="190"/>
                  <a:pt x="196" y="191"/>
                </a:cubicBezTo>
                <a:cubicBezTo>
                  <a:pt x="203" y="184"/>
                  <a:pt x="203" y="184"/>
                  <a:pt x="203" y="184"/>
                </a:cubicBezTo>
                <a:cubicBezTo>
                  <a:pt x="186" y="187"/>
                  <a:pt x="166" y="163"/>
                  <a:pt x="165" y="163"/>
                </a:cubicBezTo>
                <a:cubicBezTo>
                  <a:pt x="184" y="174"/>
                  <a:pt x="208" y="166"/>
                  <a:pt x="207" y="150"/>
                </a:cubicBezTo>
                <a:cubicBezTo>
                  <a:pt x="205" y="132"/>
                  <a:pt x="183" y="138"/>
                  <a:pt x="187" y="148"/>
                </a:cubicBezTo>
                <a:close/>
                <a:moveTo>
                  <a:pt x="47" y="89"/>
                </a:moveTo>
                <a:cubicBezTo>
                  <a:pt x="38" y="86"/>
                  <a:pt x="38" y="74"/>
                  <a:pt x="46" y="70"/>
                </a:cubicBezTo>
                <a:cubicBezTo>
                  <a:pt x="29" y="58"/>
                  <a:pt x="25" y="70"/>
                  <a:pt x="25" y="70"/>
                </a:cubicBezTo>
                <a:cubicBezTo>
                  <a:pt x="20" y="65"/>
                  <a:pt x="21" y="58"/>
                  <a:pt x="23" y="53"/>
                </a:cubicBezTo>
                <a:cubicBezTo>
                  <a:pt x="11" y="41"/>
                  <a:pt x="6" y="19"/>
                  <a:pt x="11" y="11"/>
                </a:cubicBezTo>
                <a:cubicBezTo>
                  <a:pt x="19" y="6"/>
                  <a:pt x="41" y="11"/>
                  <a:pt x="53" y="23"/>
                </a:cubicBezTo>
                <a:cubicBezTo>
                  <a:pt x="58" y="21"/>
                  <a:pt x="65" y="20"/>
                  <a:pt x="70" y="25"/>
                </a:cubicBezTo>
                <a:cubicBezTo>
                  <a:pt x="70" y="25"/>
                  <a:pt x="58" y="29"/>
                  <a:pt x="70" y="46"/>
                </a:cubicBezTo>
                <a:cubicBezTo>
                  <a:pt x="74" y="38"/>
                  <a:pt x="86" y="38"/>
                  <a:pt x="89" y="47"/>
                </a:cubicBezTo>
                <a:cubicBezTo>
                  <a:pt x="86" y="48"/>
                  <a:pt x="84" y="49"/>
                  <a:pt x="82" y="52"/>
                </a:cubicBezTo>
                <a:cubicBezTo>
                  <a:pt x="73" y="62"/>
                  <a:pt x="80" y="75"/>
                  <a:pt x="87" y="84"/>
                </a:cubicBezTo>
                <a:cubicBezTo>
                  <a:pt x="84" y="87"/>
                  <a:pt x="84" y="87"/>
                  <a:pt x="84" y="87"/>
                </a:cubicBezTo>
                <a:cubicBezTo>
                  <a:pt x="75" y="80"/>
                  <a:pt x="62" y="73"/>
                  <a:pt x="52" y="82"/>
                </a:cubicBezTo>
                <a:cubicBezTo>
                  <a:pt x="49" y="84"/>
                  <a:pt x="48" y="86"/>
                  <a:pt x="47" y="89"/>
                </a:cubicBezTo>
                <a:close/>
                <a:moveTo>
                  <a:pt x="73" y="73"/>
                </a:moveTo>
                <a:cubicBezTo>
                  <a:pt x="65" y="39"/>
                  <a:pt x="33" y="6"/>
                  <a:pt x="19" y="19"/>
                </a:cubicBezTo>
                <a:cubicBezTo>
                  <a:pt x="6" y="33"/>
                  <a:pt x="39" y="65"/>
                  <a:pt x="73" y="73"/>
                </a:cubicBezTo>
                <a:close/>
                <a:moveTo>
                  <a:pt x="54" y="60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3"/>
                  <a:pt x="58" y="53"/>
                  <a:pt x="58" y="53"/>
                </a:cubicBezTo>
                <a:cubicBezTo>
                  <a:pt x="52" y="59"/>
                  <a:pt x="52" y="59"/>
                  <a:pt x="52" y="59"/>
                </a:cubicBezTo>
                <a:lnTo>
                  <a:pt x="54" y="60"/>
                </a:lnTo>
                <a:close/>
                <a:moveTo>
                  <a:pt x="45" y="55"/>
                </a:moveTo>
                <a:cubicBezTo>
                  <a:pt x="55" y="45"/>
                  <a:pt x="55" y="45"/>
                  <a:pt x="55" y="45"/>
                </a:cubicBezTo>
                <a:cubicBezTo>
                  <a:pt x="53" y="43"/>
                  <a:pt x="53" y="43"/>
                  <a:pt x="53" y="43"/>
                </a:cubicBezTo>
                <a:cubicBezTo>
                  <a:pt x="43" y="54"/>
                  <a:pt x="43" y="54"/>
                  <a:pt x="43" y="54"/>
                </a:cubicBezTo>
                <a:lnTo>
                  <a:pt x="45" y="55"/>
                </a:lnTo>
                <a:close/>
                <a:moveTo>
                  <a:pt x="35" y="48"/>
                </a:moveTo>
                <a:cubicBezTo>
                  <a:pt x="48" y="36"/>
                  <a:pt x="48" y="36"/>
                  <a:pt x="48" y="36"/>
                </a:cubicBezTo>
                <a:cubicBezTo>
                  <a:pt x="47" y="34"/>
                  <a:pt x="47" y="34"/>
                  <a:pt x="47" y="34"/>
                </a:cubicBezTo>
                <a:cubicBezTo>
                  <a:pt x="34" y="47"/>
                  <a:pt x="34" y="47"/>
                  <a:pt x="34" y="47"/>
                </a:cubicBezTo>
                <a:lnTo>
                  <a:pt x="35" y="48"/>
                </a:lnTo>
                <a:close/>
                <a:moveTo>
                  <a:pt x="29" y="23"/>
                </a:moveTo>
                <a:cubicBezTo>
                  <a:pt x="23" y="29"/>
                  <a:pt x="23" y="29"/>
                  <a:pt x="23" y="29"/>
                </a:cubicBezTo>
                <a:cubicBezTo>
                  <a:pt x="25" y="31"/>
                  <a:pt x="25" y="31"/>
                  <a:pt x="25" y="31"/>
                </a:cubicBezTo>
                <a:cubicBezTo>
                  <a:pt x="31" y="25"/>
                  <a:pt x="31" y="25"/>
                  <a:pt x="31" y="25"/>
                </a:cubicBezTo>
                <a:lnTo>
                  <a:pt x="29" y="23"/>
                </a:lnTo>
                <a:close/>
                <a:moveTo>
                  <a:pt x="28" y="38"/>
                </a:moveTo>
                <a:cubicBezTo>
                  <a:pt x="29" y="40"/>
                  <a:pt x="29" y="40"/>
                  <a:pt x="29" y="40"/>
                </a:cubicBezTo>
                <a:cubicBezTo>
                  <a:pt x="39" y="30"/>
                  <a:pt x="39" y="30"/>
                  <a:pt x="39" y="30"/>
                </a:cubicBezTo>
                <a:cubicBezTo>
                  <a:pt x="38" y="28"/>
                  <a:pt x="38" y="28"/>
                  <a:pt x="38" y="28"/>
                </a:cubicBezTo>
                <a:lnTo>
                  <a:pt x="28" y="38"/>
                </a:lnTo>
                <a:close/>
                <a:moveTo>
                  <a:pt x="135" y="154"/>
                </a:moveTo>
                <a:cubicBezTo>
                  <a:pt x="154" y="135"/>
                  <a:pt x="154" y="135"/>
                  <a:pt x="154" y="135"/>
                </a:cubicBezTo>
                <a:cubicBezTo>
                  <a:pt x="150" y="131"/>
                  <a:pt x="150" y="131"/>
                  <a:pt x="150" y="131"/>
                </a:cubicBezTo>
                <a:cubicBezTo>
                  <a:pt x="131" y="150"/>
                  <a:pt x="131" y="150"/>
                  <a:pt x="131" y="150"/>
                </a:cubicBezTo>
                <a:lnTo>
                  <a:pt x="135" y="154"/>
                </a:lnTo>
                <a:close/>
                <a:moveTo>
                  <a:pt x="59" y="327"/>
                </a:moveTo>
                <a:cubicBezTo>
                  <a:pt x="67" y="321"/>
                  <a:pt x="73" y="312"/>
                  <a:pt x="74" y="302"/>
                </a:cubicBezTo>
                <a:cubicBezTo>
                  <a:pt x="74" y="299"/>
                  <a:pt x="74" y="296"/>
                  <a:pt x="73" y="294"/>
                </a:cubicBezTo>
                <a:cubicBezTo>
                  <a:pt x="73" y="289"/>
                  <a:pt x="71" y="283"/>
                  <a:pt x="69" y="279"/>
                </a:cubicBezTo>
                <a:cubicBezTo>
                  <a:pt x="67" y="274"/>
                  <a:pt x="64" y="270"/>
                  <a:pt x="62" y="266"/>
                </a:cubicBezTo>
                <a:cubicBezTo>
                  <a:pt x="57" y="259"/>
                  <a:pt x="52" y="252"/>
                  <a:pt x="46" y="246"/>
                </a:cubicBezTo>
                <a:cubicBezTo>
                  <a:pt x="45" y="244"/>
                  <a:pt x="43" y="242"/>
                  <a:pt x="42" y="240"/>
                </a:cubicBezTo>
                <a:cubicBezTo>
                  <a:pt x="54" y="248"/>
                  <a:pt x="66" y="254"/>
                  <a:pt x="78" y="256"/>
                </a:cubicBezTo>
                <a:cubicBezTo>
                  <a:pt x="83" y="256"/>
                  <a:pt x="87" y="255"/>
                  <a:pt x="92" y="256"/>
                </a:cubicBezTo>
                <a:cubicBezTo>
                  <a:pt x="101" y="257"/>
                  <a:pt x="101" y="266"/>
                  <a:pt x="104" y="265"/>
                </a:cubicBezTo>
                <a:cubicBezTo>
                  <a:pt x="108" y="263"/>
                  <a:pt x="106" y="246"/>
                  <a:pt x="95" y="244"/>
                </a:cubicBezTo>
                <a:cubicBezTo>
                  <a:pt x="110" y="241"/>
                  <a:pt x="134" y="205"/>
                  <a:pt x="109" y="182"/>
                </a:cubicBezTo>
                <a:cubicBezTo>
                  <a:pt x="100" y="173"/>
                  <a:pt x="80" y="170"/>
                  <a:pt x="73" y="185"/>
                </a:cubicBezTo>
                <a:cubicBezTo>
                  <a:pt x="71" y="189"/>
                  <a:pt x="69" y="196"/>
                  <a:pt x="73" y="201"/>
                </a:cubicBezTo>
                <a:cubicBezTo>
                  <a:pt x="75" y="192"/>
                  <a:pt x="80" y="186"/>
                  <a:pt x="89" y="184"/>
                </a:cubicBezTo>
                <a:cubicBezTo>
                  <a:pt x="94" y="184"/>
                  <a:pt x="100" y="186"/>
                  <a:pt x="103" y="189"/>
                </a:cubicBezTo>
                <a:cubicBezTo>
                  <a:pt x="124" y="206"/>
                  <a:pt x="111" y="242"/>
                  <a:pt x="86" y="241"/>
                </a:cubicBezTo>
                <a:cubicBezTo>
                  <a:pt x="91" y="234"/>
                  <a:pt x="93" y="225"/>
                  <a:pt x="86" y="220"/>
                </a:cubicBezTo>
                <a:cubicBezTo>
                  <a:pt x="84" y="226"/>
                  <a:pt x="82" y="230"/>
                  <a:pt x="77" y="234"/>
                </a:cubicBezTo>
                <a:cubicBezTo>
                  <a:pt x="58" y="248"/>
                  <a:pt x="27" y="232"/>
                  <a:pt x="26" y="206"/>
                </a:cubicBezTo>
                <a:cubicBezTo>
                  <a:pt x="35" y="214"/>
                  <a:pt x="50" y="221"/>
                  <a:pt x="59" y="209"/>
                </a:cubicBezTo>
                <a:cubicBezTo>
                  <a:pt x="54" y="207"/>
                  <a:pt x="52" y="206"/>
                  <a:pt x="48" y="202"/>
                </a:cubicBezTo>
                <a:cubicBezTo>
                  <a:pt x="29" y="184"/>
                  <a:pt x="38" y="146"/>
                  <a:pt x="66" y="132"/>
                </a:cubicBezTo>
                <a:cubicBezTo>
                  <a:pt x="68" y="131"/>
                  <a:pt x="75" y="128"/>
                  <a:pt x="80" y="130"/>
                </a:cubicBezTo>
                <a:cubicBezTo>
                  <a:pt x="70" y="136"/>
                  <a:pt x="68" y="147"/>
                  <a:pt x="74" y="154"/>
                </a:cubicBezTo>
                <a:cubicBezTo>
                  <a:pt x="76" y="155"/>
                  <a:pt x="79" y="156"/>
                  <a:pt x="82" y="156"/>
                </a:cubicBezTo>
                <a:cubicBezTo>
                  <a:pt x="76" y="147"/>
                  <a:pt x="88" y="136"/>
                  <a:pt x="97" y="133"/>
                </a:cubicBezTo>
                <a:cubicBezTo>
                  <a:pt x="109" y="129"/>
                  <a:pt x="124" y="134"/>
                  <a:pt x="135" y="141"/>
                </a:cubicBezTo>
                <a:cubicBezTo>
                  <a:pt x="141" y="135"/>
                  <a:pt x="141" y="135"/>
                  <a:pt x="141" y="135"/>
                </a:cubicBezTo>
                <a:cubicBezTo>
                  <a:pt x="134" y="124"/>
                  <a:pt x="129" y="109"/>
                  <a:pt x="133" y="97"/>
                </a:cubicBezTo>
                <a:cubicBezTo>
                  <a:pt x="136" y="88"/>
                  <a:pt x="147" y="76"/>
                  <a:pt x="156" y="82"/>
                </a:cubicBezTo>
                <a:cubicBezTo>
                  <a:pt x="156" y="79"/>
                  <a:pt x="155" y="76"/>
                  <a:pt x="154" y="74"/>
                </a:cubicBezTo>
                <a:cubicBezTo>
                  <a:pt x="147" y="68"/>
                  <a:pt x="136" y="70"/>
                  <a:pt x="130" y="80"/>
                </a:cubicBezTo>
                <a:cubicBezTo>
                  <a:pt x="128" y="75"/>
                  <a:pt x="131" y="68"/>
                  <a:pt x="132" y="66"/>
                </a:cubicBezTo>
                <a:cubicBezTo>
                  <a:pt x="146" y="38"/>
                  <a:pt x="184" y="29"/>
                  <a:pt x="202" y="48"/>
                </a:cubicBezTo>
                <a:cubicBezTo>
                  <a:pt x="206" y="52"/>
                  <a:pt x="207" y="54"/>
                  <a:pt x="209" y="59"/>
                </a:cubicBezTo>
                <a:cubicBezTo>
                  <a:pt x="221" y="50"/>
                  <a:pt x="215" y="35"/>
                  <a:pt x="206" y="26"/>
                </a:cubicBezTo>
                <a:cubicBezTo>
                  <a:pt x="233" y="27"/>
                  <a:pt x="248" y="58"/>
                  <a:pt x="234" y="77"/>
                </a:cubicBezTo>
                <a:cubicBezTo>
                  <a:pt x="230" y="82"/>
                  <a:pt x="226" y="84"/>
                  <a:pt x="220" y="86"/>
                </a:cubicBezTo>
                <a:cubicBezTo>
                  <a:pt x="225" y="92"/>
                  <a:pt x="234" y="91"/>
                  <a:pt x="241" y="86"/>
                </a:cubicBezTo>
                <a:cubicBezTo>
                  <a:pt x="242" y="111"/>
                  <a:pt x="206" y="124"/>
                  <a:pt x="189" y="103"/>
                </a:cubicBezTo>
                <a:cubicBezTo>
                  <a:pt x="186" y="100"/>
                  <a:pt x="184" y="94"/>
                  <a:pt x="184" y="89"/>
                </a:cubicBezTo>
                <a:cubicBezTo>
                  <a:pt x="186" y="80"/>
                  <a:pt x="192" y="75"/>
                  <a:pt x="201" y="73"/>
                </a:cubicBezTo>
                <a:cubicBezTo>
                  <a:pt x="196" y="69"/>
                  <a:pt x="189" y="71"/>
                  <a:pt x="185" y="73"/>
                </a:cubicBezTo>
                <a:cubicBezTo>
                  <a:pt x="170" y="80"/>
                  <a:pt x="173" y="100"/>
                  <a:pt x="182" y="109"/>
                </a:cubicBezTo>
                <a:cubicBezTo>
                  <a:pt x="205" y="134"/>
                  <a:pt x="241" y="110"/>
                  <a:pt x="244" y="95"/>
                </a:cubicBezTo>
                <a:cubicBezTo>
                  <a:pt x="247" y="106"/>
                  <a:pt x="263" y="108"/>
                  <a:pt x="265" y="104"/>
                </a:cubicBezTo>
                <a:cubicBezTo>
                  <a:pt x="266" y="101"/>
                  <a:pt x="257" y="101"/>
                  <a:pt x="256" y="92"/>
                </a:cubicBezTo>
                <a:cubicBezTo>
                  <a:pt x="255" y="87"/>
                  <a:pt x="256" y="83"/>
                  <a:pt x="256" y="78"/>
                </a:cubicBezTo>
                <a:cubicBezTo>
                  <a:pt x="254" y="66"/>
                  <a:pt x="248" y="54"/>
                  <a:pt x="240" y="42"/>
                </a:cubicBezTo>
                <a:cubicBezTo>
                  <a:pt x="242" y="43"/>
                  <a:pt x="244" y="45"/>
                  <a:pt x="246" y="46"/>
                </a:cubicBezTo>
                <a:cubicBezTo>
                  <a:pt x="252" y="52"/>
                  <a:pt x="259" y="57"/>
                  <a:pt x="266" y="62"/>
                </a:cubicBezTo>
                <a:cubicBezTo>
                  <a:pt x="270" y="64"/>
                  <a:pt x="274" y="67"/>
                  <a:pt x="279" y="69"/>
                </a:cubicBezTo>
                <a:cubicBezTo>
                  <a:pt x="283" y="71"/>
                  <a:pt x="289" y="73"/>
                  <a:pt x="294" y="73"/>
                </a:cubicBezTo>
                <a:cubicBezTo>
                  <a:pt x="296" y="74"/>
                  <a:pt x="299" y="74"/>
                  <a:pt x="302" y="74"/>
                </a:cubicBezTo>
                <a:cubicBezTo>
                  <a:pt x="312" y="73"/>
                  <a:pt x="321" y="67"/>
                  <a:pt x="327" y="59"/>
                </a:cubicBezTo>
                <a:cubicBezTo>
                  <a:pt x="344" y="39"/>
                  <a:pt x="334" y="30"/>
                  <a:pt x="349" y="21"/>
                </a:cubicBezTo>
                <a:cubicBezTo>
                  <a:pt x="344" y="16"/>
                  <a:pt x="336" y="19"/>
                  <a:pt x="332" y="26"/>
                </a:cubicBezTo>
                <a:cubicBezTo>
                  <a:pt x="328" y="17"/>
                  <a:pt x="316" y="2"/>
                  <a:pt x="295" y="12"/>
                </a:cubicBezTo>
                <a:cubicBezTo>
                  <a:pt x="283" y="17"/>
                  <a:pt x="271" y="32"/>
                  <a:pt x="262" y="29"/>
                </a:cubicBezTo>
                <a:cubicBezTo>
                  <a:pt x="257" y="28"/>
                  <a:pt x="252" y="21"/>
                  <a:pt x="257" y="17"/>
                </a:cubicBezTo>
                <a:cubicBezTo>
                  <a:pt x="256" y="20"/>
                  <a:pt x="260" y="25"/>
                  <a:pt x="263" y="24"/>
                </a:cubicBezTo>
                <a:cubicBezTo>
                  <a:pt x="270" y="23"/>
                  <a:pt x="272" y="13"/>
                  <a:pt x="264" y="10"/>
                </a:cubicBezTo>
                <a:cubicBezTo>
                  <a:pt x="253" y="7"/>
                  <a:pt x="245" y="24"/>
                  <a:pt x="258" y="32"/>
                </a:cubicBezTo>
                <a:cubicBezTo>
                  <a:pt x="265" y="35"/>
                  <a:pt x="272" y="33"/>
                  <a:pt x="277" y="29"/>
                </a:cubicBezTo>
                <a:cubicBezTo>
                  <a:pt x="276" y="41"/>
                  <a:pt x="290" y="52"/>
                  <a:pt x="301" y="44"/>
                </a:cubicBezTo>
                <a:cubicBezTo>
                  <a:pt x="296" y="41"/>
                  <a:pt x="293" y="38"/>
                  <a:pt x="292" y="34"/>
                </a:cubicBezTo>
                <a:cubicBezTo>
                  <a:pt x="286" y="16"/>
                  <a:pt x="317" y="4"/>
                  <a:pt x="330" y="27"/>
                </a:cubicBezTo>
                <a:cubicBezTo>
                  <a:pt x="325" y="24"/>
                  <a:pt x="316" y="23"/>
                  <a:pt x="312" y="29"/>
                </a:cubicBezTo>
                <a:cubicBezTo>
                  <a:pt x="331" y="40"/>
                  <a:pt x="319" y="63"/>
                  <a:pt x="303" y="66"/>
                </a:cubicBezTo>
                <a:cubicBezTo>
                  <a:pt x="288" y="68"/>
                  <a:pt x="276" y="61"/>
                  <a:pt x="272" y="59"/>
                </a:cubicBezTo>
                <a:cubicBezTo>
                  <a:pt x="260" y="52"/>
                  <a:pt x="249" y="41"/>
                  <a:pt x="237" y="33"/>
                </a:cubicBezTo>
                <a:cubicBezTo>
                  <a:pt x="230" y="29"/>
                  <a:pt x="184" y="0"/>
                  <a:pt x="138" y="45"/>
                </a:cubicBezTo>
                <a:cubicBezTo>
                  <a:pt x="139" y="42"/>
                  <a:pt x="139" y="41"/>
                  <a:pt x="140" y="39"/>
                </a:cubicBezTo>
                <a:cubicBezTo>
                  <a:pt x="141" y="29"/>
                  <a:pt x="134" y="17"/>
                  <a:pt x="123" y="15"/>
                </a:cubicBezTo>
                <a:cubicBezTo>
                  <a:pt x="115" y="12"/>
                  <a:pt x="105" y="16"/>
                  <a:pt x="104" y="16"/>
                </a:cubicBezTo>
                <a:cubicBezTo>
                  <a:pt x="110" y="17"/>
                  <a:pt x="116" y="18"/>
                  <a:pt x="122" y="23"/>
                </a:cubicBezTo>
                <a:cubicBezTo>
                  <a:pt x="131" y="31"/>
                  <a:pt x="131" y="44"/>
                  <a:pt x="126" y="53"/>
                </a:cubicBezTo>
                <a:cubicBezTo>
                  <a:pt x="121" y="47"/>
                  <a:pt x="112" y="52"/>
                  <a:pt x="111" y="57"/>
                </a:cubicBezTo>
                <a:cubicBezTo>
                  <a:pt x="119" y="59"/>
                  <a:pt x="121" y="64"/>
                  <a:pt x="120" y="70"/>
                </a:cubicBezTo>
                <a:cubicBezTo>
                  <a:pt x="118" y="80"/>
                  <a:pt x="116" y="104"/>
                  <a:pt x="131" y="128"/>
                </a:cubicBezTo>
                <a:cubicBezTo>
                  <a:pt x="126" y="123"/>
                  <a:pt x="112" y="110"/>
                  <a:pt x="109" y="105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10" y="112"/>
                  <a:pt x="123" y="126"/>
                  <a:pt x="128" y="131"/>
                </a:cubicBezTo>
                <a:cubicBezTo>
                  <a:pt x="104" y="116"/>
                  <a:pt x="80" y="118"/>
                  <a:pt x="70" y="120"/>
                </a:cubicBezTo>
                <a:cubicBezTo>
                  <a:pt x="64" y="121"/>
                  <a:pt x="59" y="119"/>
                  <a:pt x="57" y="111"/>
                </a:cubicBezTo>
                <a:cubicBezTo>
                  <a:pt x="52" y="112"/>
                  <a:pt x="47" y="121"/>
                  <a:pt x="53" y="126"/>
                </a:cubicBezTo>
                <a:cubicBezTo>
                  <a:pt x="44" y="131"/>
                  <a:pt x="31" y="131"/>
                  <a:pt x="23" y="122"/>
                </a:cubicBezTo>
                <a:cubicBezTo>
                  <a:pt x="18" y="116"/>
                  <a:pt x="17" y="110"/>
                  <a:pt x="16" y="104"/>
                </a:cubicBezTo>
                <a:cubicBezTo>
                  <a:pt x="16" y="104"/>
                  <a:pt x="12" y="115"/>
                  <a:pt x="15" y="123"/>
                </a:cubicBezTo>
                <a:cubicBezTo>
                  <a:pt x="17" y="134"/>
                  <a:pt x="29" y="141"/>
                  <a:pt x="39" y="140"/>
                </a:cubicBezTo>
                <a:cubicBezTo>
                  <a:pt x="41" y="139"/>
                  <a:pt x="42" y="139"/>
                  <a:pt x="45" y="138"/>
                </a:cubicBezTo>
                <a:cubicBezTo>
                  <a:pt x="0" y="184"/>
                  <a:pt x="29" y="230"/>
                  <a:pt x="34" y="237"/>
                </a:cubicBezTo>
                <a:cubicBezTo>
                  <a:pt x="41" y="249"/>
                  <a:pt x="52" y="260"/>
                  <a:pt x="59" y="272"/>
                </a:cubicBezTo>
                <a:cubicBezTo>
                  <a:pt x="61" y="276"/>
                  <a:pt x="68" y="288"/>
                  <a:pt x="66" y="303"/>
                </a:cubicBezTo>
                <a:cubicBezTo>
                  <a:pt x="64" y="319"/>
                  <a:pt x="40" y="331"/>
                  <a:pt x="29" y="312"/>
                </a:cubicBezTo>
                <a:cubicBezTo>
                  <a:pt x="23" y="316"/>
                  <a:pt x="24" y="325"/>
                  <a:pt x="27" y="330"/>
                </a:cubicBezTo>
                <a:cubicBezTo>
                  <a:pt x="4" y="316"/>
                  <a:pt x="16" y="286"/>
                  <a:pt x="34" y="292"/>
                </a:cubicBezTo>
                <a:cubicBezTo>
                  <a:pt x="38" y="293"/>
                  <a:pt x="41" y="296"/>
                  <a:pt x="44" y="301"/>
                </a:cubicBezTo>
                <a:cubicBezTo>
                  <a:pt x="52" y="290"/>
                  <a:pt x="41" y="276"/>
                  <a:pt x="29" y="277"/>
                </a:cubicBezTo>
                <a:cubicBezTo>
                  <a:pt x="33" y="272"/>
                  <a:pt x="35" y="265"/>
                  <a:pt x="32" y="258"/>
                </a:cubicBezTo>
                <a:cubicBezTo>
                  <a:pt x="24" y="245"/>
                  <a:pt x="7" y="253"/>
                  <a:pt x="10" y="264"/>
                </a:cubicBezTo>
                <a:cubicBezTo>
                  <a:pt x="13" y="272"/>
                  <a:pt x="23" y="270"/>
                  <a:pt x="24" y="263"/>
                </a:cubicBezTo>
                <a:cubicBezTo>
                  <a:pt x="25" y="259"/>
                  <a:pt x="20" y="256"/>
                  <a:pt x="17" y="257"/>
                </a:cubicBezTo>
                <a:cubicBezTo>
                  <a:pt x="21" y="252"/>
                  <a:pt x="28" y="257"/>
                  <a:pt x="29" y="262"/>
                </a:cubicBezTo>
                <a:cubicBezTo>
                  <a:pt x="32" y="271"/>
                  <a:pt x="17" y="283"/>
                  <a:pt x="12" y="295"/>
                </a:cubicBezTo>
                <a:cubicBezTo>
                  <a:pt x="2" y="316"/>
                  <a:pt x="17" y="328"/>
                  <a:pt x="26" y="332"/>
                </a:cubicBezTo>
                <a:cubicBezTo>
                  <a:pt x="19" y="336"/>
                  <a:pt x="16" y="344"/>
                  <a:pt x="21" y="349"/>
                </a:cubicBezTo>
                <a:cubicBezTo>
                  <a:pt x="30" y="334"/>
                  <a:pt x="39" y="344"/>
                  <a:pt x="59" y="327"/>
                </a:cubicBezTo>
                <a:close/>
                <a:moveTo>
                  <a:pt x="102" y="102"/>
                </a:moveTo>
                <a:cubicBezTo>
                  <a:pt x="105" y="99"/>
                  <a:pt x="105" y="94"/>
                  <a:pt x="102" y="91"/>
                </a:cubicBezTo>
                <a:cubicBezTo>
                  <a:pt x="99" y="88"/>
                  <a:pt x="94" y="88"/>
                  <a:pt x="91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89" y="94"/>
                  <a:pt x="89" y="99"/>
                  <a:pt x="91" y="102"/>
                </a:cubicBezTo>
                <a:cubicBezTo>
                  <a:pt x="94" y="105"/>
                  <a:pt x="99" y="105"/>
                  <a:pt x="102" y="102"/>
                </a:cubicBezTo>
                <a:close/>
              </a:path>
            </a:pathLst>
          </a:custGeom>
          <a:solidFill>
            <a:srgbClr val="3A3D4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cs"/>
            </a:endParaRPr>
          </a:p>
        </p:txBody>
      </p:sp>
      <p:grpSp>
        <p:nvGrpSpPr>
          <p:cNvPr id="7" name="组合 14"/>
          <p:cNvGrpSpPr>
            <a:grpSpLocks/>
          </p:cNvGrpSpPr>
          <p:nvPr userDrawn="1"/>
        </p:nvGrpSpPr>
        <p:grpSpPr bwMode="auto">
          <a:xfrm>
            <a:off x="3203575" y="2535238"/>
            <a:ext cx="7329488" cy="590550"/>
            <a:chOff x="2466109" y="2573335"/>
            <a:chExt cx="7329055" cy="589996"/>
          </a:xfrm>
        </p:grpSpPr>
        <p:pic>
          <p:nvPicPr>
            <p:cNvPr id="8" name="图片 15"/>
            <p:cNvPicPr>
              <a:picLocks noChangeAspect="1"/>
            </p:cNvPicPr>
            <p:nvPr/>
          </p:nvPicPr>
          <p:blipFill>
            <a:blip r:embed="rId3"/>
            <a:srcRect b="49332"/>
            <a:stretch>
              <a:fillRect/>
            </a:stretch>
          </p:blipFill>
          <p:spPr bwMode="auto">
            <a:xfrm>
              <a:off x="4121830" y="2573335"/>
              <a:ext cx="4017612" cy="589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9" name="直接连接符 16"/>
            <p:cNvCxnSpPr/>
            <p:nvPr/>
          </p:nvCxnSpPr>
          <p:spPr>
            <a:xfrm>
              <a:off x="2466109" y="3163331"/>
              <a:ext cx="7329055" cy="0"/>
            </a:xfrm>
            <a:prstGeom prst="line">
              <a:avLst/>
            </a:prstGeom>
            <a:ln w="28575">
              <a:solidFill>
                <a:srgbClr val="3A3D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17"/>
          <p:cNvGrpSpPr>
            <a:grpSpLocks/>
          </p:cNvGrpSpPr>
          <p:nvPr userDrawn="1"/>
        </p:nvGrpSpPr>
        <p:grpSpPr bwMode="auto">
          <a:xfrm flipV="1">
            <a:off x="3203575" y="3714750"/>
            <a:ext cx="7329488" cy="590550"/>
            <a:chOff x="2466109" y="2573335"/>
            <a:chExt cx="7329055" cy="589996"/>
          </a:xfrm>
        </p:grpSpPr>
        <p:pic>
          <p:nvPicPr>
            <p:cNvPr id="11" name="图片 18"/>
            <p:cNvPicPr>
              <a:picLocks noChangeAspect="1"/>
            </p:cNvPicPr>
            <p:nvPr/>
          </p:nvPicPr>
          <p:blipFill>
            <a:blip r:embed="rId3"/>
            <a:srcRect b="49332"/>
            <a:stretch>
              <a:fillRect/>
            </a:stretch>
          </p:blipFill>
          <p:spPr bwMode="auto">
            <a:xfrm>
              <a:off x="4121830" y="2573335"/>
              <a:ext cx="4017612" cy="589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2" name="直接连接符 19"/>
            <p:cNvCxnSpPr/>
            <p:nvPr/>
          </p:nvCxnSpPr>
          <p:spPr>
            <a:xfrm>
              <a:off x="2466109" y="3163331"/>
              <a:ext cx="7329055" cy="0"/>
            </a:xfrm>
            <a:prstGeom prst="line">
              <a:avLst/>
            </a:prstGeom>
            <a:ln w="28575">
              <a:solidFill>
                <a:srgbClr val="3A3D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EA32C-04DB-448C-BC60-1D4F41B47116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FBE03-AA79-40F1-A4B9-3DAE321353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E93E2-43D7-4103-A130-2B79BAA2A86B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AF6B5-3948-4065-9F38-11A7092FB8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18A67-66B1-4D52-B88D-375C95B7475F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7A687-6345-4960-B734-92CD8E5F5C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86EB1-0D8A-46D5-9818-9601E65BA4CA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6263A-B2BB-4ED1-942D-D6F7613B04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558CF-34A4-4DA5-87B4-827AD3B0BF04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39652-3F6A-4689-9D84-14C05325E1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D5B5C-867F-4760-812C-4B70E989B95D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6FB6C-69E8-49EC-8505-145F1FF024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6B322-342D-4EA9-8876-2DA8D8975D39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9B4A0-ED9B-4404-8DD2-CE2B99831D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8660A-74BE-4A6E-A9E5-38AA791EF943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13531-B309-4D2E-B0A7-E95E8151E7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2265E-1E54-4E51-A834-7D3BD842121B}" type="datetime1">
              <a:rPr lang="zh-CN" altLang="en-US"/>
              <a:pPr>
                <a:defRPr/>
              </a:pPr>
              <a:t>2017/7/4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456C0-F3E6-4F03-A99B-D837FD4A01E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2265E-1E54-4E51-A834-7D3BD842121B}" type="datetime1">
              <a:rPr lang="zh-CN" altLang="en-US"/>
              <a:pPr>
                <a:defRPr/>
              </a:pPr>
              <a:t>2017/7/4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96FAA-28F0-40D2-A434-560E4876546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2265E-1E54-4E51-A834-7D3BD842121B}" type="datetime1">
              <a:rPr lang="zh-CN" altLang="en-US"/>
              <a:pPr>
                <a:defRPr/>
              </a:pPr>
              <a:t>2017/7/4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4D1D4-DCA7-4CD4-A324-04B4D756C8E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27163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6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1149013" y="4440238"/>
            <a:ext cx="1042987" cy="241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50A9D-C1D2-46EC-8EA5-A6939B62D1B0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BE100-6943-445A-9A51-43D058A632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2265E-1E54-4E51-A834-7D3BD842121B}" type="datetime1">
              <a:rPr lang="zh-CN" altLang="en-US"/>
              <a:pPr>
                <a:defRPr/>
              </a:pPr>
              <a:t>2017/7/4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3E9E2-C851-4CCA-94CD-7A1F76B9526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2265E-1E54-4E51-A834-7D3BD842121B}" type="datetime1">
              <a:rPr lang="zh-CN" altLang="en-US"/>
              <a:pPr>
                <a:defRPr/>
              </a:pPr>
              <a:t>2017/7/4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D4737-0A7A-4EA3-A3AC-2F872EF5AF8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2265E-1E54-4E51-A834-7D3BD842121B}" type="datetime1">
              <a:rPr lang="zh-CN" altLang="en-US"/>
              <a:pPr>
                <a:defRPr/>
              </a:pPr>
              <a:t>2017/7/4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4FFB3-7647-42FE-B19B-5D699E84C4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2265E-1E54-4E51-A834-7D3BD842121B}" type="datetime1">
              <a:rPr lang="zh-CN" altLang="en-US"/>
              <a:pPr>
                <a:defRPr/>
              </a:pPr>
              <a:t>2017/7/4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BAAB8-917C-4EFC-B643-E8A382BBA98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2265E-1E54-4E51-A834-7D3BD842121B}" type="datetime1">
              <a:rPr lang="zh-CN" altLang="en-US"/>
              <a:pPr>
                <a:defRPr/>
              </a:pPr>
              <a:t>2017/7/4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74959-0000-48D1-ACB1-2270456F0F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2265E-1E54-4E51-A834-7D3BD842121B}" type="datetime1">
              <a:rPr lang="zh-CN" altLang="en-US"/>
              <a:pPr>
                <a:defRPr/>
              </a:pPr>
              <a:t>2017/7/4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35265-4D8A-43BE-B32A-5F162E90244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2265E-1E54-4E51-A834-7D3BD842121B}" type="datetime1">
              <a:rPr lang="zh-CN" altLang="en-US"/>
              <a:pPr>
                <a:defRPr/>
              </a:pPr>
              <a:t>2017/7/4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178DB-D327-46CD-A899-E0341229F0A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2265E-1E54-4E51-A834-7D3BD842121B}" type="datetime1">
              <a:rPr lang="zh-CN" altLang="en-US"/>
              <a:pPr>
                <a:defRPr/>
              </a:pPr>
              <a:t>2017/7/4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0D6EB-30D3-47AE-9770-44D32E7152B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2265E-1E54-4E51-A834-7D3BD842121B}" type="datetime1">
              <a:rPr lang="zh-CN" altLang="en-US"/>
              <a:pPr>
                <a:defRPr/>
              </a:pPr>
              <a:t>2017/7/4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F7330-E4C1-4A62-9E33-8561C4693DF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BB633-E7B5-4850-AB4A-ECBDAC65598C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8A788-ED77-4411-B78C-ABB12CB125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EE748-ABBC-4A45-A3C3-8EB87ED22200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FB63C-7667-4533-ACB7-52D7BEB9B1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46C68-0B3C-4AA1-BEB4-F156E388064A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70311-2F4D-4A2F-BE09-C0CEDFDDDB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32824-03E5-4C15-93B3-DA354F42CB87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32BA3-AEB2-4E03-BBE7-8FD5A204D4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25CDA-3346-4332-A89B-593A705353FA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50EFA-3017-43D8-B32E-20E63CD7BE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0B14-E475-4269-B714-EC78A10E0B94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6E80C-90EE-4C3A-AACE-3443BF54A6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8E4F1-B5A7-4F1B-87A9-D772D64C1DA1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D88DE-23E4-4EF9-8E3E-809510B5EA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77C5319-F457-4F55-982A-09C66B1D55A2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A1142DC-B76B-42D4-A9E1-91F40B1DE6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图片 7"/>
          <p:cNvPicPr>
            <a:picLocks noChangeAspect="1"/>
          </p:cNvPicPr>
          <p:nvPr/>
        </p:nvPicPr>
        <p:blipFill>
          <a:blip r:embed="rId7"/>
          <a:srcRect t="67387"/>
          <a:stretch>
            <a:fillRect/>
          </a:stretch>
        </p:blipFill>
        <p:spPr bwMode="auto">
          <a:xfrm>
            <a:off x="0" y="2887663"/>
            <a:ext cx="1219200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图片 8"/>
          <p:cNvPicPr>
            <a:picLocks noChangeAspect="1"/>
          </p:cNvPicPr>
          <p:nvPr/>
        </p:nvPicPr>
        <p:blipFill>
          <a:blip r:embed="rId7"/>
          <a:srcRect t="67387"/>
          <a:stretch>
            <a:fillRect/>
          </a:stretch>
        </p:blipFill>
        <p:spPr bwMode="auto">
          <a:xfrm>
            <a:off x="0" y="1562100"/>
            <a:ext cx="1219200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9"/>
          <p:cNvPicPr>
            <a:picLocks noChangeAspect="1"/>
          </p:cNvPicPr>
          <p:nvPr/>
        </p:nvPicPr>
        <p:blipFill>
          <a:blip r:embed="rId7"/>
          <a:srcRect t="67387"/>
          <a:stretch>
            <a:fillRect/>
          </a:stretch>
        </p:blipFill>
        <p:spPr bwMode="auto">
          <a:xfrm>
            <a:off x="0" y="317500"/>
            <a:ext cx="1219200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10"/>
          <p:cNvPicPr>
            <a:picLocks noChangeAspect="1"/>
          </p:cNvPicPr>
          <p:nvPr/>
        </p:nvPicPr>
        <p:blipFill>
          <a:blip r:embed="rId7"/>
          <a:srcRect t="67387"/>
          <a:stretch>
            <a:fillRect/>
          </a:stretch>
        </p:blipFill>
        <p:spPr bwMode="auto">
          <a:xfrm>
            <a:off x="0" y="4216400"/>
            <a:ext cx="1219200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图片 11"/>
          <p:cNvPicPr>
            <a:picLocks noChangeAspect="1"/>
          </p:cNvPicPr>
          <p:nvPr/>
        </p:nvPicPr>
        <p:blipFill>
          <a:blip r:embed="rId7"/>
          <a:srcRect t="67387"/>
          <a:stretch>
            <a:fillRect/>
          </a:stretch>
        </p:blipFill>
        <p:spPr bwMode="auto">
          <a:xfrm>
            <a:off x="0" y="5562600"/>
            <a:ext cx="1219200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图片 12"/>
          <p:cNvPicPr>
            <a:picLocks noChangeAspect="1"/>
          </p:cNvPicPr>
          <p:nvPr/>
        </p:nvPicPr>
        <p:blipFill>
          <a:blip r:embed="rId7"/>
          <a:srcRect t="91930"/>
          <a:stretch>
            <a:fillRect/>
          </a:stretch>
        </p:blipFill>
        <p:spPr bwMode="auto">
          <a:xfrm>
            <a:off x="0" y="-15875"/>
            <a:ext cx="12192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677" r:id="rId3"/>
    <p:sldLayoutId id="2147483676" r:id="rId4"/>
    <p:sldLayoutId id="2147483675" r:id="rId5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31254B2-6787-4350-AB5C-40221FD60D17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0158631-8745-4005-A513-FF05EBB1C3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175" name="图片 7"/>
          <p:cNvPicPr>
            <a:picLocks noChangeAspect="1"/>
          </p:cNvPicPr>
          <p:nvPr/>
        </p:nvPicPr>
        <p:blipFill>
          <a:blip r:embed="rId13"/>
          <a:srcRect t="67387"/>
          <a:stretch>
            <a:fillRect/>
          </a:stretch>
        </p:blipFill>
        <p:spPr bwMode="auto">
          <a:xfrm>
            <a:off x="0" y="2887663"/>
            <a:ext cx="1219200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图片 8"/>
          <p:cNvPicPr>
            <a:picLocks noChangeAspect="1"/>
          </p:cNvPicPr>
          <p:nvPr/>
        </p:nvPicPr>
        <p:blipFill>
          <a:blip r:embed="rId13"/>
          <a:srcRect t="67387"/>
          <a:stretch>
            <a:fillRect/>
          </a:stretch>
        </p:blipFill>
        <p:spPr bwMode="auto">
          <a:xfrm>
            <a:off x="0" y="1562100"/>
            <a:ext cx="1219200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图片 9"/>
          <p:cNvPicPr>
            <a:picLocks noChangeAspect="1"/>
          </p:cNvPicPr>
          <p:nvPr/>
        </p:nvPicPr>
        <p:blipFill>
          <a:blip r:embed="rId13"/>
          <a:srcRect t="67387"/>
          <a:stretch>
            <a:fillRect/>
          </a:stretch>
        </p:blipFill>
        <p:spPr bwMode="auto">
          <a:xfrm>
            <a:off x="0" y="317500"/>
            <a:ext cx="1219200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图片 10"/>
          <p:cNvPicPr>
            <a:picLocks noChangeAspect="1"/>
          </p:cNvPicPr>
          <p:nvPr/>
        </p:nvPicPr>
        <p:blipFill>
          <a:blip r:embed="rId13"/>
          <a:srcRect t="67387"/>
          <a:stretch>
            <a:fillRect/>
          </a:stretch>
        </p:blipFill>
        <p:spPr bwMode="auto">
          <a:xfrm>
            <a:off x="0" y="4216400"/>
            <a:ext cx="1219200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图片 11"/>
          <p:cNvPicPr>
            <a:picLocks noChangeAspect="1"/>
          </p:cNvPicPr>
          <p:nvPr/>
        </p:nvPicPr>
        <p:blipFill>
          <a:blip r:embed="rId13"/>
          <a:srcRect t="67387"/>
          <a:stretch>
            <a:fillRect/>
          </a:stretch>
        </p:blipFill>
        <p:spPr bwMode="auto">
          <a:xfrm>
            <a:off x="0" y="5562600"/>
            <a:ext cx="1219200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图片 12"/>
          <p:cNvPicPr>
            <a:picLocks noChangeAspect="1"/>
          </p:cNvPicPr>
          <p:nvPr/>
        </p:nvPicPr>
        <p:blipFill>
          <a:blip r:embed="rId13"/>
          <a:srcRect t="87714"/>
          <a:stretch>
            <a:fillRect/>
          </a:stretch>
        </p:blipFill>
        <p:spPr bwMode="auto">
          <a:xfrm>
            <a:off x="0" y="0"/>
            <a:ext cx="121920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7" r:id="rId2"/>
    <p:sldLayoutId id="2147483686" r:id="rId3"/>
    <p:sldLayoutId id="2147483685" r:id="rId4"/>
    <p:sldLayoutId id="2147483684" r:id="rId5"/>
    <p:sldLayoutId id="2147483683" r:id="rId6"/>
    <p:sldLayoutId id="2147483682" r:id="rId7"/>
    <p:sldLayoutId id="2147483681" r:id="rId8"/>
    <p:sldLayoutId id="2147483680" r:id="rId9"/>
    <p:sldLayoutId id="2147483679" r:id="rId10"/>
    <p:sldLayoutId id="214748367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945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D42265E-1E54-4E51-A834-7D3BD842121B}" type="datetime1">
              <a:rPr lang="zh-CN" altLang="en-US"/>
              <a:pPr>
                <a:defRPr/>
              </a:pPr>
              <a:t>2017/7/4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AEA535F-2426-400B-AEBB-2C25FEEC40A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9" r:id="rId2"/>
    <p:sldLayoutId id="2147483698" r:id="rId3"/>
    <p:sldLayoutId id="2147483697" r:id="rId4"/>
    <p:sldLayoutId id="2147483696" r:id="rId5"/>
    <p:sldLayoutId id="2147483695" r:id="rId6"/>
    <p:sldLayoutId id="2147483694" r:id="rId7"/>
    <p:sldLayoutId id="2147483693" r:id="rId8"/>
    <p:sldLayoutId id="2147483692" r:id="rId9"/>
    <p:sldLayoutId id="2147483691" r:id="rId10"/>
    <p:sldLayoutId id="2147483690" r:id="rId11"/>
    <p:sldLayoutId id="2147483689" r:id="rId12"/>
  </p:sldLayoutIdLst>
  <p:transition spd="slow">
    <p:comb/>
  </p:transition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7.png"/><Relationship Id="rId7" Type="http://schemas.openxmlformats.org/officeDocument/2006/relationships/image" Target="../media/image14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gi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1.png"/><Relationship Id="rId7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3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05925" y="957263"/>
            <a:ext cx="28860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图片 5"/>
          <p:cNvPicPr>
            <a:picLocks noChangeAspect="1"/>
          </p:cNvPicPr>
          <p:nvPr/>
        </p:nvPicPr>
        <p:blipFill>
          <a:blip r:embed="rId4"/>
          <a:srcRect t="5235" r="46312" b="52628"/>
          <a:stretch>
            <a:fillRect/>
          </a:stretch>
        </p:blipFill>
        <p:spPr bwMode="auto">
          <a:xfrm>
            <a:off x="0" y="957263"/>
            <a:ext cx="2216150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4116388" y="3925888"/>
            <a:ext cx="38465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教育科学出版社</a:t>
            </a:r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道德与法治</a:t>
            </a:r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新授课</a:t>
            </a:r>
          </a:p>
        </p:txBody>
      </p:sp>
      <p:sp>
        <p:nvSpPr>
          <p:cNvPr id="33797" name="矩形 27"/>
          <p:cNvSpPr>
            <a:spLocks/>
          </p:cNvSpPr>
          <p:nvPr/>
        </p:nvSpPr>
        <p:spPr bwMode="auto">
          <a:xfrm>
            <a:off x="0" y="234950"/>
            <a:ext cx="1401763" cy="395288"/>
          </a:xfrm>
          <a:custGeom>
            <a:avLst/>
            <a:gdLst>
              <a:gd name="T0" fmla="*/ 0 w 910630"/>
              <a:gd name="T1" fmla="*/ 0 h 333328"/>
              <a:gd name="T2" fmla="*/ 1402080 w 910630"/>
              <a:gd name="T3" fmla="*/ 0 h 333328"/>
              <a:gd name="T4" fmla="*/ 1170751 w 910630"/>
              <a:gd name="T5" fmla="*/ 396295 h 333328"/>
              <a:gd name="T6" fmla="*/ 0 w 910630"/>
              <a:gd name="T7" fmla="*/ 396295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760385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8" name="矩形 27"/>
          <p:cNvSpPr>
            <a:spLocks/>
          </p:cNvSpPr>
          <p:nvPr/>
        </p:nvSpPr>
        <p:spPr bwMode="auto">
          <a:xfrm rot="10800000">
            <a:off x="1300163" y="766763"/>
            <a:ext cx="10891837" cy="60325"/>
          </a:xfrm>
          <a:custGeom>
            <a:avLst/>
            <a:gdLst>
              <a:gd name="T0" fmla="*/ 0 w 910630"/>
              <a:gd name="T1" fmla="*/ 0 h 333328"/>
              <a:gd name="T2" fmla="*/ 10891519 w 910630"/>
              <a:gd name="T3" fmla="*/ 0 h 333328"/>
              <a:gd name="T4" fmla="*/ 10666089 w 910630"/>
              <a:gd name="T5" fmla="*/ 60803 h 333328"/>
              <a:gd name="T6" fmla="*/ 0 w 910630"/>
              <a:gd name="T7" fmla="*/ 60803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1" name="矩形 27"/>
          <p:cNvSpPr>
            <a:spLocks/>
          </p:cNvSpPr>
          <p:nvPr/>
        </p:nvSpPr>
        <p:spPr bwMode="auto">
          <a:xfrm rot="10800000">
            <a:off x="-212725" y="6489700"/>
            <a:ext cx="12404725" cy="46038"/>
          </a:xfrm>
          <a:custGeom>
            <a:avLst/>
            <a:gdLst>
              <a:gd name="T0" fmla="*/ 0 w 910630"/>
              <a:gd name="T1" fmla="*/ 0 h 333328"/>
              <a:gd name="T2" fmla="*/ 12405357 w 910630"/>
              <a:gd name="T3" fmla="*/ 0 h 333328"/>
              <a:gd name="T4" fmla="*/ 12148594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2" name="矩形 27"/>
          <p:cNvSpPr>
            <a:spLocks/>
          </p:cNvSpPr>
          <p:nvPr/>
        </p:nvSpPr>
        <p:spPr bwMode="auto">
          <a:xfrm rot="10800000">
            <a:off x="5680075" y="6378575"/>
            <a:ext cx="6511925" cy="46038"/>
          </a:xfrm>
          <a:custGeom>
            <a:avLst/>
            <a:gdLst>
              <a:gd name="T0" fmla="*/ 0 w 910630"/>
              <a:gd name="T1" fmla="*/ 0 h 333328"/>
              <a:gd name="T2" fmla="*/ 6512556 w 910630"/>
              <a:gd name="T3" fmla="*/ 0 h 333328"/>
              <a:gd name="T4" fmla="*/ 6377761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3" name="矩形 27"/>
          <p:cNvSpPr>
            <a:spLocks/>
          </p:cNvSpPr>
          <p:nvPr/>
        </p:nvSpPr>
        <p:spPr bwMode="auto">
          <a:xfrm rot="10800000">
            <a:off x="3241675" y="6276975"/>
            <a:ext cx="5495925" cy="46038"/>
          </a:xfrm>
          <a:custGeom>
            <a:avLst/>
            <a:gdLst>
              <a:gd name="T0" fmla="*/ 0 w 910630"/>
              <a:gd name="T1" fmla="*/ 0 h 333328"/>
              <a:gd name="T2" fmla="*/ 5496556 w 910630"/>
              <a:gd name="T3" fmla="*/ 0 h 333328"/>
              <a:gd name="T4" fmla="*/ 5382790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3804" name="组合 4"/>
          <p:cNvGrpSpPr>
            <a:grpSpLocks/>
          </p:cNvGrpSpPr>
          <p:nvPr/>
        </p:nvGrpSpPr>
        <p:grpSpPr bwMode="auto">
          <a:xfrm>
            <a:off x="7966075" y="139700"/>
            <a:ext cx="4259263" cy="687388"/>
            <a:chOff x="7966388" y="140443"/>
            <a:chExt cx="4259399" cy="686369"/>
          </a:xfrm>
        </p:grpSpPr>
        <p:sp>
          <p:nvSpPr>
            <p:cNvPr id="33811" name="矩形 24"/>
            <p:cNvSpPr>
              <a:spLocks noChangeArrowheads="1"/>
            </p:cNvSpPr>
            <p:nvPr/>
          </p:nvSpPr>
          <p:spPr bwMode="auto">
            <a:xfrm>
              <a:off x="8000179" y="149704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33812" name="矩形 21"/>
            <p:cNvSpPr>
              <a:spLocks noChangeArrowheads="1"/>
            </p:cNvSpPr>
            <p:nvPr/>
          </p:nvSpPr>
          <p:spPr bwMode="auto">
            <a:xfrm>
              <a:off x="7966388" y="140443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33805" name="矩形 22"/>
          <p:cNvSpPr>
            <a:spLocks noChangeArrowheads="1"/>
          </p:cNvSpPr>
          <p:nvPr/>
        </p:nvSpPr>
        <p:spPr bwMode="auto">
          <a:xfrm>
            <a:off x="7915275" y="6513513"/>
            <a:ext cx="4276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 主      合 作      务 实      求 新</a:t>
            </a: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909763" y="2554288"/>
            <a:ext cx="7273925" cy="1149350"/>
            <a:chOff x="1910375" y="2554713"/>
            <a:chExt cx="7273146" cy="1148487"/>
          </a:xfrm>
        </p:grpSpPr>
        <p:sp>
          <p:nvSpPr>
            <p:cNvPr id="33809" name="TextBox 2"/>
            <p:cNvSpPr txBox="1">
              <a:spLocks noChangeArrowheads="1"/>
            </p:cNvSpPr>
            <p:nvPr/>
          </p:nvSpPr>
          <p:spPr bwMode="auto">
            <a:xfrm>
              <a:off x="1910376" y="2554713"/>
              <a:ext cx="7273145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500" b="1">
                  <a:solidFill>
                    <a:srgbClr val="3A3D41"/>
                  </a:solidFill>
                  <a:latin typeface="华文行楷" pitchFamily="2" charset="-122"/>
                  <a:ea typeface="华文行楷" pitchFamily="2" charset="-122"/>
                </a:rPr>
                <a:t>正视自我  成就自我</a:t>
              </a:r>
            </a:p>
          </p:txBody>
        </p:sp>
        <p:sp>
          <p:nvSpPr>
            <p:cNvPr id="33810" name="TextBox 2"/>
            <p:cNvSpPr txBox="1">
              <a:spLocks noChangeArrowheads="1"/>
            </p:cNvSpPr>
            <p:nvPr/>
          </p:nvSpPr>
          <p:spPr bwMode="auto">
            <a:xfrm>
              <a:off x="1910375" y="2610593"/>
              <a:ext cx="7273145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500" b="1">
                  <a:solidFill>
                    <a:srgbClr val="FF9900"/>
                  </a:solidFill>
                  <a:latin typeface="华文行楷" pitchFamily="2" charset="-122"/>
                  <a:ea typeface="华文行楷" pitchFamily="2" charset="-122"/>
                </a:rPr>
                <a:t>正视自我  成就自我</a:t>
              </a:r>
            </a:p>
          </p:txBody>
        </p:sp>
      </p:grpSp>
      <p:pic>
        <p:nvPicPr>
          <p:cNvPr id="24" name="Title 1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93150" y="5784850"/>
            <a:ext cx="3297238" cy="792163"/>
          </a:xfrm>
          <a:prstGeom prst="rect">
            <a:avLst/>
          </a:prstGeom>
          <a:noFill/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892800" y="322580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7347" numSld="999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3"/>
          <p:cNvPicPr>
            <a:picLocks noChangeAspect="1"/>
          </p:cNvPicPr>
          <p:nvPr/>
        </p:nvPicPr>
        <p:blipFill>
          <a:blip r:embed="rId2"/>
          <a:srcRect t="54909" r="30077" b="6967"/>
          <a:stretch>
            <a:fillRect/>
          </a:stretch>
        </p:blipFill>
        <p:spPr bwMode="auto">
          <a:xfrm>
            <a:off x="0" y="3979863"/>
            <a:ext cx="151765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图片 5"/>
          <p:cNvPicPr>
            <a:picLocks noChangeAspect="1"/>
          </p:cNvPicPr>
          <p:nvPr/>
        </p:nvPicPr>
        <p:blipFill>
          <a:blip r:embed="rId3"/>
          <a:srcRect l="46312" t="52628" b="5235"/>
          <a:stretch>
            <a:fillRect/>
          </a:stretch>
        </p:blipFill>
        <p:spPr bwMode="auto">
          <a:xfrm>
            <a:off x="11442700" y="815975"/>
            <a:ext cx="766763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矩形 27"/>
          <p:cNvSpPr>
            <a:spLocks/>
          </p:cNvSpPr>
          <p:nvPr/>
        </p:nvSpPr>
        <p:spPr bwMode="auto">
          <a:xfrm>
            <a:off x="0" y="234950"/>
            <a:ext cx="1401763" cy="395288"/>
          </a:xfrm>
          <a:custGeom>
            <a:avLst/>
            <a:gdLst>
              <a:gd name="T0" fmla="*/ 0 w 910630"/>
              <a:gd name="T1" fmla="*/ 0 h 333328"/>
              <a:gd name="T2" fmla="*/ 1402080 w 910630"/>
              <a:gd name="T3" fmla="*/ 0 h 333328"/>
              <a:gd name="T4" fmla="*/ 1170751 w 910630"/>
              <a:gd name="T5" fmla="*/ 396295 h 333328"/>
              <a:gd name="T6" fmla="*/ 0 w 910630"/>
              <a:gd name="T7" fmla="*/ 396295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760385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3" name="矩形 27"/>
          <p:cNvSpPr>
            <a:spLocks/>
          </p:cNvSpPr>
          <p:nvPr/>
        </p:nvSpPr>
        <p:spPr bwMode="auto">
          <a:xfrm rot="10800000">
            <a:off x="1300163" y="766763"/>
            <a:ext cx="10891837" cy="60325"/>
          </a:xfrm>
          <a:custGeom>
            <a:avLst/>
            <a:gdLst>
              <a:gd name="T0" fmla="*/ 0 w 910630"/>
              <a:gd name="T1" fmla="*/ 0 h 333328"/>
              <a:gd name="T2" fmla="*/ 10891519 w 910630"/>
              <a:gd name="T3" fmla="*/ 0 h 333328"/>
              <a:gd name="T4" fmla="*/ 10666089 w 910630"/>
              <a:gd name="T5" fmla="*/ 60803 h 333328"/>
              <a:gd name="T6" fmla="*/ 0 w 910630"/>
              <a:gd name="T7" fmla="*/ 60803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3014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0163" y="290513"/>
            <a:ext cx="51911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015" name="组合 2"/>
          <p:cNvGrpSpPr>
            <a:grpSpLocks/>
          </p:cNvGrpSpPr>
          <p:nvPr/>
        </p:nvGrpSpPr>
        <p:grpSpPr bwMode="auto">
          <a:xfrm>
            <a:off x="1741488" y="365125"/>
            <a:ext cx="3592512" cy="465138"/>
            <a:chOff x="1859029" y="1512784"/>
            <a:chExt cx="3592800" cy="465445"/>
          </a:xfrm>
        </p:grpSpPr>
        <p:sp>
          <p:nvSpPr>
            <p:cNvPr id="43031" name="TextBox 33"/>
            <p:cNvSpPr txBox="1">
              <a:spLocks noChangeArrowheads="1"/>
            </p:cNvSpPr>
            <p:nvPr/>
          </p:nvSpPr>
          <p:spPr bwMode="auto">
            <a:xfrm>
              <a:off x="1892818" y="151278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  <p:sp>
          <p:nvSpPr>
            <p:cNvPr id="43032" name="TextBox 33"/>
            <p:cNvSpPr txBox="1">
              <a:spLocks noChangeArrowheads="1"/>
            </p:cNvSpPr>
            <p:nvPr/>
          </p:nvSpPr>
          <p:spPr bwMode="auto">
            <a:xfrm>
              <a:off x="1859029" y="151656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</p:grpSp>
      <p:sp>
        <p:nvSpPr>
          <p:cNvPr id="43016" name="矩形 27"/>
          <p:cNvSpPr>
            <a:spLocks/>
          </p:cNvSpPr>
          <p:nvPr/>
        </p:nvSpPr>
        <p:spPr bwMode="auto">
          <a:xfrm rot="10800000">
            <a:off x="-212725" y="6489700"/>
            <a:ext cx="12404725" cy="46038"/>
          </a:xfrm>
          <a:custGeom>
            <a:avLst/>
            <a:gdLst>
              <a:gd name="T0" fmla="*/ 0 w 910630"/>
              <a:gd name="T1" fmla="*/ 0 h 333328"/>
              <a:gd name="T2" fmla="*/ 12405357 w 910630"/>
              <a:gd name="T3" fmla="*/ 0 h 333328"/>
              <a:gd name="T4" fmla="*/ 12148594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7" name="矩形 27"/>
          <p:cNvSpPr>
            <a:spLocks/>
          </p:cNvSpPr>
          <p:nvPr/>
        </p:nvSpPr>
        <p:spPr bwMode="auto">
          <a:xfrm rot="10800000">
            <a:off x="5680075" y="6378575"/>
            <a:ext cx="6511925" cy="46038"/>
          </a:xfrm>
          <a:custGeom>
            <a:avLst/>
            <a:gdLst>
              <a:gd name="T0" fmla="*/ 0 w 910630"/>
              <a:gd name="T1" fmla="*/ 0 h 333328"/>
              <a:gd name="T2" fmla="*/ 6512556 w 910630"/>
              <a:gd name="T3" fmla="*/ 0 h 333328"/>
              <a:gd name="T4" fmla="*/ 6377761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3018" name="组合 4"/>
          <p:cNvGrpSpPr>
            <a:grpSpLocks/>
          </p:cNvGrpSpPr>
          <p:nvPr/>
        </p:nvGrpSpPr>
        <p:grpSpPr bwMode="auto">
          <a:xfrm>
            <a:off x="7966075" y="139700"/>
            <a:ext cx="4259263" cy="687388"/>
            <a:chOff x="7966388" y="140443"/>
            <a:chExt cx="4259399" cy="686369"/>
          </a:xfrm>
        </p:grpSpPr>
        <p:sp>
          <p:nvSpPr>
            <p:cNvPr id="43029" name="矩形 24"/>
            <p:cNvSpPr>
              <a:spLocks noChangeArrowheads="1"/>
            </p:cNvSpPr>
            <p:nvPr/>
          </p:nvSpPr>
          <p:spPr bwMode="auto">
            <a:xfrm>
              <a:off x="8000179" y="149704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43030" name="矩形 21"/>
            <p:cNvSpPr>
              <a:spLocks noChangeArrowheads="1"/>
            </p:cNvSpPr>
            <p:nvPr/>
          </p:nvSpPr>
          <p:spPr bwMode="auto">
            <a:xfrm>
              <a:off x="7966388" y="140443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43019" name="矩形 22"/>
          <p:cNvSpPr>
            <a:spLocks noChangeArrowheads="1"/>
          </p:cNvSpPr>
          <p:nvPr/>
        </p:nvSpPr>
        <p:spPr bwMode="auto">
          <a:xfrm>
            <a:off x="7915275" y="6513513"/>
            <a:ext cx="4276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 主      合 作      务 实      求 新</a:t>
            </a:r>
          </a:p>
        </p:txBody>
      </p:sp>
      <p:pic>
        <p:nvPicPr>
          <p:cNvPr id="43020" name="Picture 3" descr="C:\Documents and Settings\tdz\桌面\kid2.jpg"/>
          <p:cNvPicPr>
            <a:picLocks noChangeAspect="1" noChangeArrowheads="1"/>
          </p:cNvPicPr>
          <p:nvPr/>
        </p:nvPicPr>
        <p:blipFill>
          <a:blip r:embed="rId5"/>
          <a:srcRect l="-13518" t="1805" r="13518" b="-1805"/>
          <a:stretch>
            <a:fillRect/>
          </a:stretch>
        </p:blipFill>
        <p:spPr bwMode="auto">
          <a:xfrm>
            <a:off x="9050338" y="795338"/>
            <a:ext cx="69627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AutoShape 4"/>
          <p:cNvSpPr>
            <a:spLocks noChangeArrowheads="1"/>
          </p:cNvSpPr>
          <p:nvPr/>
        </p:nvSpPr>
        <p:spPr bwMode="auto">
          <a:xfrm>
            <a:off x="1714500" y="1214438"/>
            <a:ext cx="7096125" cy="931862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rgbClr val="0563C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000000"/>
              </a:solidFill>
              <a:latin typeface="Calibri" panose="020F0502020204030204" pitchFamily="34" charset="0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4" name="Text Box 17"/>
          <p:cNvSpPr>
            <a:spLocks noChangeArrowheads="1"/>
          </p:cNvSpPr>
          <p:nvPr/>
        </p:nvSpPr>
        <p:spPr bwMode="auto">
          <a:xfrm>
            <a:off x="1692275" y="1387475"/>
            <a:ext cx="6878638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Font typeface="Arial" charset="0"/>
              <a:buChar char="•"/>
            </a:pPr>
            <a:r>
              <a:rPr lang="zh-CN" altLang="en-US" sz="3200" b="1">
                <a:solidFill>
                  <a:srgbClr val="FF0000"/>
                </a:solidFill>
                <a:ea typeface="新宋体" pitchFamily="49" charset="-122"/>
                <a:sym typeface="Arial" charset="0"/>
              </a:rPr>
              <a:t>通过以上两个途径，你有什么感想呢？</a:t>
            </a:r>
            <a:endParaRPr lang="zh-CN" altLang="en-US" sz="3200" b="1">
              <a:solidFill>
                <a:srgbClr val="000000"/>
              </a:solidFill>
              <a:ea typeface="新宋体" pitchFamily="49" charset="-122"/>
              <a:sym typeface="Arial" charset="0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151188" y="2811463"/>
            <a:ext cx="5502275" cy="931862"/>
            <a:chOff x="3151638" y="2811446"/>
            <a:chExt cx="5502275" cy="931863"/>
          </a:xfrm>
        </p:grpSpPr>
        <p:sp>
          <p:nvSpPr>
            <p:cNvPr id="43027" name="AutoShape 4"/>
            <p:cNvSpPr>
              <a:spLocks noChangeArrowheads="1"/>
            </p:cNvSpPr>
            <p:nvPr/>
          </p:nvSpPr>
          <p:spPr bwMode="auto">
            <a:xfrm>
              <a:off x="3151638" y="2811446"/>
              <a:ext cx="5419725" cy="931863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en-US">
                <a:solidFill>
                  <a:srgbClr val="000000"/>
                </a:solidFill>
                <a:latin typeface="Calibri" pitchFamily="34" charset="0"/>
                <a:sym typeface="宋体" charset="-122"/>
              </a:endParaRPr>
            </a:p>
          </p:txBody>
        </p:sp>
        <p:sp>
          <p:nvSpPr>
            <p:cNvPr id="43028" name="Text Box 17"/>
            <p:cNvSpPr>
              <a:spLocks noChangeArrowheads="1"/>
            </p:cNvSpPr>
            <p:nvPr/>
          </p:nvSpPr>
          <p:spPr bwMode="auto">
            <a:xfrm>
              <a:off x="3234188" y="2991341"/>
              <a:ext cx="5419725" cy="587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  <a:buFont typeface="Arial" charset="0"/>
                <a:buChar char="•"/>
              </a:pPr>
              <a:r>
                <a:rPr lang="zh-CN" altLang="en-US" sz="3200" b="1">
                  <a:solidFill>
                    <a:srgbClr val="FF0000"/>
                  </a:solidFill>
                  <a:ea typeface="新宋体" pitchFamily="49" charset="-122"/>
                  <a:sym typeface="Arial" charset="0"/>
                </a:rPr>
                <a:t>我们应该经常反思和内省</a:t>
              </a:r>
              <a:endParaRPr lang="zh-CN" altLang="en-US" sz="3200" b="1">
                <a:solidFill>
                  <a:srgbClr val="000000"/>
                </a:solidFill>
                <a:ea typeface="新宋体" pitchFamily="49" charset="-122"/>
                <a:sym typeface="Arial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151188" y="4046538"/>
            <a:ext cx="5502275" cy="931862"/>
            <a:chOff x="3151638" y="4046823"/>
            <a:chExt cx="5502275" cy="931863"/>
          </a:xfrm>
        </p:grpSpPr>
        <p:sp>
          <p:nvSpPr>
            <p:cNvPr id="43025" name="AutoShape 4"/>
            <p:cNvSpPr>
              <a:spLocks noChangeArrowheads="1"/>
            </p:cNvSpPr>
            <p:nvPr/>
          </p:nvSpPr>
          <p:spPr bwMode="auto">
            <a:xfrm>
              <a:off x="3151638" y="4046823"/>
              <a:ext cx="5419725" cy="931863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en-US">
                <a:solidFill>
                  <a:srgbClr val="000000"/>
                </a:solidFill>
                <a:latin typeface="Calibri" pitchFamily="34" charset="0"/>
                <a:sym typeface="宋体" charset="-122"/>
              </a:endParaRPr>
            </a:p>
          </p:txBody>
        </p:sp>
        <p:sp>
          <p:nvSpPr>
            <p:cNvPr id="43026" name="Text Box 17"/>
            <p:cNvSpPr>
              <a:spLocks noChangeArrowheads="1"/>
            </p:cNvSpPr>
            <p:nvPr/>
          </p:nvSpPr>
          <p:spPr bwMode="auto">
            <a:xfrm>
              <a:off x="3234188" y="4293632"/>
              <a:ext cx="5419725" cy="627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  <a:buFont typeface="Arial" charset="0"/>
                <a:buChar char="•"/>
              </a:pPr>
              <a:r>
                <a:rPr lang="zh-CN" altLang="en-US" sz="3200" b="1">
                  <a:solidFill>
                    <a:srgbClr val="FF0000"/>
                  </a:solidFill>
                  <a:ea typeface="新宋体" pitchFamily="49" charset="-122"/>
                  <a:sym typeface="Arial" charset="0"/>
                </a:rPr>
                <a:t>变化</a:t>
              </a:r>
              <a:r>
                <a:rPr lang="zh-CN" altLang="en-US" sz="3200" b="1">
                  <a:solidFill>
                    <a:srgbClr val="000000"/>
                  </a:solidFill>
                  <a:ea typeface="新宋体" pitchFamily="49" charset="-122"/>
                  <a:sym typeface="Arial" charset="0"/>
                </a:rPr>
                <a:t>和</a:t>
              </a:r>
              <a:r>
                <a:rPr lang="zh-CN" altLang="en-US" sz="3200" b="1">
                  <a:solidFill>
                    <a:srgbClr val="FF0000"/>
                  </a:solidFill>
                  <a:ea typeface="新宋体" pitchFamily="49" charset="-122"/>
                  <a:sym typeface="Arial" charset="0"/>
                </a:rPr>
                <a:t>发展</a:t>
              </a:r>
              <a:r>
                <a:rPr lang="zh-CN" altLang="en-US" sz="3200" b="1">
                  <a:solidFill>
                    <a:srgbClr val="000000"/>
                  </a:solidFill>
                  <a:ea typeface="新宋体" pitchFamily="49" charset="-122"/>
                  <a:sym typeface="Arial" charset="0"/>
                </a:rPr>
                <a:t>的眼光看待自己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3"/>
          <p:cNvPicPr>
            <a:picLocks noChangeAspect="1"/>
          </p:cNvPicPr>
          <p:nvPr/>
        </p:nvPicPr>
        <p:blipFill>
          <a:blip r:embed="rId2"/>
          <a:srcRect t="54909" r="30077" b="6967"/>
          <a:stretch>
            <a:fillRect/>
          </a:stretch>
        </p:blipFill>
        <p:spPr bwMode="auto">
          <a:xfrm>
            <a:off x="0" y="3979863"/>
            <a:ext cx="151765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图片 5"/>
          <p:cNvPicPr>
            <a:picLocks noChangeAspect="1"/>
          </p:cNvPicPr>
          <p:nvPr/>
        </p:nvPicPr>
        <p:blipFill>
          <a:blip r:embed="rId3"/>
          <a:srcRect l="46312" t="52628" b="5235"/>
          <a:stretch>
            <a:fillRect/>
          </a:stretch>
        </p:blipFill>
        <p:spPr bwMode="auto">
          <a:xfrm>
            <a:off x="11442700" y="815975"/>
            <a:ext cx="766763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矩形 27"/>
          <p:cNvSpPr>
            <a:spLocks/>
          </p:cNvSpPr>
          <p:nvPr/>
        </p:nvSpPr>
        <p:spPr bwMode="auto">
          <a:xfrm>
            <a:off x="0" y="234950"/>
            <a:ext cx="1401763" cy="395288"/>
          </a:xfrm>
          <a:custGeom>
            <a:avLst/>
            <a:gdLst>
              <a:gd name="T0" fmla="*/ 0 w 910630"/>
              <a:gd name="T1" fmla="*/ 0 h 333328"/>
              <a:gd name="T2" fmla="*/ 1402080 w 910630"/>
              <a:gd name="T3" fmla="*/ 0 h 333328"/>
              <a:gd name="T4" fmla="*/ 1170751 w 910630"/>
              <a:gd name="T5" fmla="*/ 396295 h 333328"/>
              <a:gd name="T6" fmla="*/ 0 w 910630"/>
              <a:gd name="T7" fmla="*/ 396295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760385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7" name="矩形 27"/>
          <p:cNvSpPr>
            <a:spLocks/>
          </p:cNvSpPr>
          <p:nvPr/>
        </p:nvSpPr>
        <p:spPr bwMode="auto">
          <a:xfrm rot="10800000">
            <a:off x="1300163" y="766763"/>
            <a:ext cx="10891837" cy="60325"/>
          </a:xfrm>
          <a:custGeom>
            <a:avLst/>
            <a:gdLst>
              <a:gd name="T0" fmla="*/ 0 w 910630"/>
              <a:gd name="T1" fmla="*/ 0 h 333328"/>
              <a:gd name="T2" fmla="*/ 10891519 w 910630"/>
              <a:gd name="T3" fmla="*/ 0 h 333328"/>
              <a:gd name="T4" fmla="*/ 10666089 w 910630"/>
              <a:gd name="T5" fmla="*/ 60803 h 333328"/>
              <a:gd name="T6" fmla="*/ 0 w 910630"/>
              <a:gd name="T7" fmla="*/ 60803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4038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0163" y="290513"/>
            <a:ext cx="51911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039" name="组合 2"/>
          <p:cNvGrpSpPr>
            <a:grpSpLocks/>
          </p:cNvGrpSpPr>
          <p:nvPr/>
        </p:nvGrpSpPr>
        <p:grpSpPr bwMode="auto">
          <a:xfrm>
            <a:off x="1741488" y="365125"/>
            <a:ext cx="3592512" cy="465138"/>
            <a:chOff x="1859029" y="1512784"/>
            <a:chExt cx="3592800" cy="465445"/>
          </a:xfrm>
        </p:grpSpPr>
        <p:sp>
          <p:nvSpPr>
            <p:cNvPr id="44051" name="TextBox 33"/>
            <p:cNvSpPr txBox="1">
              <a:spLocks noChangeArrowheads="1"/>
            </p:cNvSpPr>
            <p:nvPr/>
          </p:nvSpPr>
          <p:spPr bwMode="auto">
            <a:xfrm>
              <a:off x="1892818" y="151278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  <p:sp>
          <p:nvSpPr>
            <p:cNvPr id="44052" name="TextBox 33"/>
            <p:cNvSpPr txBox="1">
              <a:spLocks noChangeArrowheads="1"/>
            </p:cNvSpPr>
            <p:nvPr/>
          </p:nvSpPr>
          <p:spPr bwMode="auto">
            <a:xfrm>
              <a:off x="1859029" y="151656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</p:grpSp>
      <p:sp>
        <p:nvSpPr>
          <p:cNvPr id="44040" name="矩形 27"/>
          <p:cNvSpPr>
            <a:spLocks/>
          </p:cNvSpPr>
          <p:nvPr/>
        </p:nvSpPr>
        <p:spPr bwMode="auto">
          <a:xfrm rot="10800000">
            <a:off x="-212725" y="6489700"/>
            <a:ext cx="12404725" cy="46038"/>
          </a:xfrm>
          <a:custGeom>
            <a:avLst/>
            <a:gdLst>
              <a:gd name="T0" fmla="*/ 0 w 910630"/>
              <a:gd name="T1" fmla="*/ 0 h 333328"/>
              <a:gd name="T2" fmla="*/ 12405357 w 910630"/>
              <a:gd name="T3" fmla="*/ 0 h 333328"/>
              <a:gd name="T4" fmla="*/ 12148594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1" name="矩形 27"/>
          <p:cNvSpPr>
            <a:spLocks/>
          </p:cNvSpPr>
          <p:nvPr/>
        </p:nvSpPr>
        <p:spPr bwMode="auto">
          <a:xfrm rot="10800000">
            <a:off x="5680075" y="6378575"/>
            <a:ext cx="6511925" cy="46038"/>
          </a:xfrm>
          <a:custGeom>
            <a:avLst/>
            <a:gdLst>
              <a:gd name="T0" fmla="*/ 0 w 910630"/>
              <a:gd name="T1" fmla="*/ 0 h 333328"/>
              <a:gd name="T2" fmla="*/ 6512556 w 910630"/>
              <a:gd name="T3" fmla="*/ 0 h 333328"/>
              <a:gd name="T4" fmla="*/ 6377761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4042" name="组合 4"/>
          <p:cNvGrpSpPr>
            <a:grpSpLocks/>
          </p:cNvGrpSpPr>
          <p:nvPr/>
        </p:nvGrpSpPr>
        <p:grpSpPr bwMode="auto">
          <a:xfrm>
            <a:off x="7966075" y="139700"/>
            <a:ext cx="4259263" cy="687388"/>
            <a:chOff x="7966388" y="140443"/>
            <a:chExt cx="4259399" cy="686369"/>
          </a:xfrm>
        </p:grpSpPr>
        <p:sp>
          <p:nvSpPr>
            <p:cNvPr id="44049" name="矩形 24"/>
            <p:cNvSpPr>
              <a:spLocks noChangeArrowheads="1"/>
            </p:cNvSpPr>
            <p:nvPr/>
          </p:nvSpPr>
          <p:spPr bwMode="auto">
            <a:xfrm>
              <a:off x="8000179" y="149704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44050" name="矩形 21"/>
            <p:cNvSpPr>
              <a:spLocks noChangeArrowheads="1"/>
            </p:cNvSpPr>
            <p:nvPr/>
          </p:nvSpPr>
          <p:spPr bwMode="auto">
            <a:xfrm>
              <a:off x="7966388" y="140443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44043" name="矩形 22"/>
          <p:cNvSpPr>
            <a:spLocks noChangeArrowheads="1"/>
          </p:cNvSpPr>
          <p:nvPr/>
        </p:nvSpPr>
        <p:spPr bwMode="auto">
          <a:xfrm>
            <a:off x="7915275" y="6513513"/>
            <a:ext cx="4276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 主      合 作      务 实      求 新</a:t>
            </a: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6275" y="1023938"/>
            <a:ext cx="2713038" cy="3584575"/>
          </a:xfrm>
          <a:prstGeom prst="rect">
            <a:avLst/>
          </a:prstGeom>
          <a:noFill/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33663" y="2066925"/>
            <a:ext cx="4864100" cy="5534025"/>
          </a:xfrm>
          <a:prstGeom prst="rect">
            <a:avLst/>
          </a:prstGeom>
          <a:noFill/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21425" y="3114675"/>
            <a:ext cx="5394325" cy="5926138"/>
          </a:xfrm>
          <a:prstGeom prst="rect">
            <a:avLst/>
          </a:prstGeom>
          <a:noFill/>
        </p:spPr>
      </p:pic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560513" y="5170488"/>
            <a:ext cx="4618037" cy="862012"/>
          </a:xfrm>
          <a:prstGeom prst="rect">
            <a:avLst/>
          </a:prstGeom>
          <a:solidFill>
            <a:srgbClr val="DEEBF7"/>
          </a:solidFill>
          <a:ln>
            <a:noFill/>
          </a:ln>
          <a:extLst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+mn-cs"/>
              </a:rPr>
              <a:t>记住</a:t>
            </a:r>
            <a:r>
              <a:rPr lang="en-US" altLang="zh-CN" sz="2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+mn-cs"/>
              </a:rPr>
              <a:t>:</a:t>
            </a:r>
            <a:r>
              <a:rPr lang="zh-CN" altLang="en-US" sz="2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+mn-cs"/>
              </a:rPr>
              <a:t>美好的形象只有通过不懈地努力才能变成现实哟</a:t>
            </a:r>
            <a:r>
              <a:rPr lang="en-US" altLang="zh-CN" sz="2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+mn-cs"/>
              </a:rPr>
              <a:t>!</a:t>
            </a:r>
          </a:p>
        </p:txBody>
      </p:sp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08913" y="1000125"/>
            <a:ext cx="3389312" cy="19748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27"/>
          <p:cNvSpPr>
            <a:spLocks/>
          </p:cNvSpPr>
          <p:nvPr/>
        </p:nvSpPr>
        <p:spPr bwMode="auto">
          <a:xfrm>
            <a:off x="0" y="234950"/>
            <a:ext cx="1401763" cy="395288"/>
          </a:xfrm>
          <a:custGeom>
            <a:avLst/>
            <a:gdLst>
              <a:gd name="T0" fmla="*/ 0 w 910630"/>
              <a:gd name="T1" fmla="*/ 0 h 333328"/>
              <a:gd name="T2" fmla="*/ 1402080 w 910630"/>
              <a:gd name="T3" fmla="*/ 0 h 333328"/>
              <a:gd name="T4" fmla="*/ 1170751 w 910630"/>
              <a:gd name="T5" fmla="*/ 396295 h 333328"/>
              <a:gd name="T6" fmla="*/ 0 w 910630"/>
              <a:gd name="T7" fmla="*/ 396295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760385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59" name="矩形 27"/>
          <p:cNvSpPr>
            <a:spLocks/>
          </p:cNvSpPr>
          <p:nvPr/>
        </p:nvSpPr>
        <p:spPr bwMode="auto">
          <a:xfrm rot="10800000">
            <a:off x="1300163" y="766763"/>
            <a:ext cx="10891837" cy="60325"/>
          </a:xfrm>
          <a:custGeom>
            <a:avLst/>
            <a:gdLst>
              <a:gd name="T0" fmla="*/ 0 w 910630"/>
              <a:gd name="T1" fmla="*/ 0 h 333328"/>
              <a:gd name="T2" fmla="*/ 10891519 w 910630"/>
              <a:gd name="T3" fmla="*/ 0 h 333328"/>
              <a:gd name="T4" fmla="*/ 10666089 w 910630"/>
              <a:gd name="T5" fmla="*/ 60803 h 333328"/>
              <a:gd name="T6" fmla="*/ 0 w 910630"/>
              <a:gd name="T7" fmla="*/ 60803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5060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0163" y="290513"/>
            <a:ext cx="51911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5061" name="组合 2"/>
          <p:cNvGrpSpPr>
            <a:grpSpLocks/>
          </p:cNvGrpSpPr>
          <p:nvPr/>
        </p:nvGrpSpPr>
        <p:grpSpPr bwMode="auto">
          <a:xfrm>
            <a:off x="1741488" y="365125"/>
            <a:ext cx="3592512" cy="465138"/>
            <a:chOff x="1859029" y="1512784"/>
            <a:chExt cx="3592800" cy="465445"/>
          </a:xfrm>
        </p:grpSpPr>
        <p:sp>
          <p:nvSpPr>
            <p:cNvPr id="45069" name="TextBox 33"/>
            <p:cNvSpPr txBox="1">
              <a:spLocks noChangeArrowheads="1"/>
            </p:cNvSpPr>
            <p:nvPr/>
          </p:nvSpPr>
          <p:spPr bwMode="auto">
            <a:xfrm>
              <a:off x="1892818" y="151278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  <p:sp>
          <p:nvSpPr>
            <p:cNvPr id="45070" name="TextBox 33"/>
            <p:cNvSpPr txBox="1">
              <a:spLocks noChangeArrowheads="1"/>
            </p:cNvSpPr>
            <p:nvPr/>
          </p:nvSpPr>
          <p:spPr bwMode="auto">
            <a:xfrm>
              <a:off x="1859029" y="151656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</p:grpSp>
      <p:sp>
        <p:nvSpPr>
          <p:cNvPr id="45062" name="矩形 27"/>
          <p:cNvSpPr>
            <a:spLocks/>
          </p:cNvSpPr>
          <p:nvPr/>
        </p:nvSpPr>
        <p:spPr bwMode="auto">
          <a:xfrm rot="10800000">
            <a:off x="-212725" y="6489700"/>
            <a:ext cx="12404725" cy="46038"/>
          </a:xfrm>
          <a:custGeom>
            <a:avLst/>
            <a:gdLst>
              <a:gd name="T0" fmla="*/ 0 w 910630"/>
              <a:gd name="T1" fmla="*/ 0 h 333328"/>
              <a:gd name="T2" fmla="*/ 12405357 w 910630"/>
              <a:gd name="T3" fmla="*/ 0 h 333328"/>
              <a:gd name="T4" fmla="*/ 12148594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3" name="矩形 27"/>
          <p:cNvSpPr>
            <a:spLocks/>
          </p:cNvSpPr>
          <p:nvPr/>
        </p:nvSpPr>
        <p:spPr bwMode="auto">
          <a:xfrm rot="10800000">
            <a:off x="5680075" y="6378575"/>
            <a:ext cx="6511925" cy="46038"/>
          </a:xfrm>
          <a:custGeom>
            <a:avLst/>
            <a:gdLst>
              <a:gd name="T0" fmla="*/ 0 w 910630"/>
              <a:gd name="T1" fmla="*/ 0 h 333328"/>
              <a:gd name="T2" fmla="*/ 6512556 w 910630"/>
              <a:gd name="T3" fmla="*/ 0 h 333328"/>
              <a:gd name="T4" fmla="*/ 6377761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5064" name="组合 4"/>
          <p:cNvGrpSpPr>
            <a:grpSpLocks/>
          </p:cNvGrpSpPr>
          <p:nvPr/>
        </p:nvGrpSpPr>
        <p:grpSpPr bwMode="auto">
          <a:xfrm>
            <a:off x="7966075" y="139700"/>
            <a:ext cx="4259263" cy="687388"/>
            <a:chOff x="7966388" y="140443"/>
            <a:chExt cx="4259399" cy="686369"/>
          </a:xfrm>
        </p:grpSpPr>
        <p:sp>
          <p:nvSpPr>
            <p:cNvPr id="45067" name="矩形 24"/>
            <p:cNvSpPr>
              <a:spLocks noChangeArrowheads="1"/>
            </p:cNvSpPr>
            <p:nvPr/>
          </p:nvSpPr>
          <p:spPr bwMode="auto">
            <a:xfrm>
              <a:off x="8000179" y="149704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45068" name="矩形 21"/>
            <p:cNvSpPr>
              <a:spLocks noChangeArrowheads="1"/>
            </p:cNvSpPr>
            <p:nvPr/>
          </p:nvSpPr>
          <p:spPr bwMode="auto">
            <a:xfrm>
              <a:off x="7966388" y="140443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45065" name="矩形 22"/>
          <p:cNvSpPr>
            <a:spLocks noChangeArrowheads="1"/>
          </p:cNvSpPr>
          <p:nvPr/>
        </p:nvSpPr>
        <p:spPr bwMode="auto">
          <a:xfrm>
            <a:off x="7915275" y="6513513"/>
            <a:ext cx="4276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 主      合 作      务 实      求 新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532063" y="909638"/>
            <a:ext cx="7580312" cy="5354637"/>
          </a:xfrm>
          <a:prstGeom prst="rect">
            <a:avLst/>
          </a:prstGeom>
          <a:solidFill>
            <a:srgbClr val="DEEBF7"/>
          </a:solidFill>
          <a:ln>
            <a:noFill/>
          </a:ln>
          <a:extLst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cs typeface="+mn-cs"/>
              </a:rPr>
              <a:t> 无论如何</a:t>
            </a:r>
            <a:endParaRPr lang="zh-CN" altLang="en-US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有人通常不讲道理、没有逻辑以及以自我为中心</a:t>
            </a:r>
            <a:r>
              <a:rPr lang="en-US" altLang="zh-CN" dirty="0">
                <a:cs typeface="+mn-cs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无论如何，你还是原谅他们吧</a:t>
            </a:r>
            <a:r>
              <a:rPr lang="en-US" altLang="zh-CN" dirty="0">
                <a:cs typeface="+mn-cs"/>
              </a:rPr>
              <a:t>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即使你是友善的，有人可能还是会说你自私、动机不良</a:t>
            </a:r>
            <a:r>
              <a:rPr lang="en-US" altLang="zh-CN" dirty="0">
                <a:cs typeface="+mn-cs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无论如何，你还是应该保持友善。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当你取得一些成就，你将同时获得一些虚假的朋友以及一些真实的敌人</a:t>
            </a:r>
            <a:r>
              <a:rPr lang="en-US" altLang="zh-CN" dirty="0">
                <a:cs typeface="+mn-cs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无论如何，你还是应该去取得这些成就。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即使你是诚实的和率直的，可能还是会有人欺骗你</a:t>
            </a:r>
            <a:r>
              <a:rPr lang="en-US" altLang="zh-CN" dirty="0">
                <a:cs typeface="+mn-cs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无论如何，你还是应该坚持这种诚实和率直。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你多年来努力建立起的东西，或许有人在一夜之间把它摧毁</a:t>
            </a:r>
            <a:r>
              <a:rPr lang="en-US" altLang="zh-CN" dirty="0">
                <a:cs typeface="+mn-cs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无论如何，你还是应该去建立。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如果你找到了平静和幸福，他们可能会嫉妒你</a:t>
            </a:r>
            <a:r>
              <a:rPr lang="en-US" altLang="zh-CN" dirty="0">
                <a:cs typeface="+mn-cs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无论如何，你还是应该保持快乐。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你今天做的善事，人们往往明天就会忘记</a:t>
            </a:r>
            <a:r>
              <a:rPr lang="en-US" altLang="zh-CN" dirty="0">
                <a:cs typeface="+mn-cs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无论如何，你还是应该做这些善事。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把你最好的东西奉献给这个世界，也许这些东西永远都不够</a:t>
            </a:r>
            <a:r>
              <a:rPr lang="en-US" altLang="zh-CN" dirty="0">
                <a:cs typeface="+mn-cs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无论如何，还是把你最好的东西给这个世界吧</a:t>
            </a:r>
            <a:r>
              <a:rPr lang="en-US" altLang="zh-CN" dirty="0">
                <a:cs typeface="+mn-cs"/>
              </a:rPr>
              <a:t>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你可以发现，说到底，它是你和上帝之间的事</a:t>
            </a:r>
            <a:r>
              <a:rPr lang="en-US" altLang="zh-CN" dirty="0">
                <a:cs typeface="+mn-cs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—</a:t>
            </a:r>
            <a:r>
              <a:rPr lang="zh-CN" altLang="en-US" dirty="0">
                <a:cs typeface="+mn-cs"/>
              </a:rPr>
              <a:t>而决不是你和他人之间的事</a:t>
            </a:r>
            <a:endParaRPr lang="en-US" altLang="zh-CN" sz="25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59"/>
          <p:cNvSpPr>
            <a:spLocks noChangeArrowheads="1"/>
          </p:cNvSpPr>
          <p:nvPr/>
        </p:nvSpPr>
        <p:spPr bwMode="auto">
          <a:xfrm>
            <a:off x="0" y="5889625"/>
            <a:ext cx="12192000" cy="9683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800" kern="0">
              <a:solidFill>
                <a:srgbClr val="FFFFFF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59" name="任意多边形 3"/>
          <p:cNvSpPr>
            <a:spLocks noChangeArrowheads="1"/>
          </p:cNvSpPr>
          <p:nvPr/>
        </p:nvSpPr>
        <p:spPr bwMode="auto">
          <a:xfrm>
            <a:off x="-158750" y="4598988"/>
            <a:ext cx="12884150" cy="2511425"/>
          </a:xfrm>
          <a:custGeom>
            <a:avLst/>
            <a:gdLst>
              <a:gd name="T0" fmla="*/ 0 w 12376813"/>
              <a:gd name="T1" fmla="*/ 6109822 h 2134387"/>
              <a:gd name="T2" fmla="*/ 67297 w 12376813"/>
              <a:gd name="T3" fmla="*/ 5990845 h 2134387"/>
              <a:gd name="T4" fmla="*/ 471074 w 12376813"/>
              <a:gd name="T5" fmla="*/ 5197681 h 2134387"/>
              <a:gd name="T6" fmla="*/ 1093568 w 12376813"/>
              <a:gd name="T7" fmla="*/ 4404520 h 2134387"/>
              <a:gd name="T8" fmla="*/ 2304905 w 12376813"/>
              <a:gd name="T9" fmla="*/ 4880418 h 2134387"/>
              <a:gd name="T10" fmla="*/ 3095638 w 12376813"/>
              <a:gd name="T11" fmla="*/ 2937164 h 2134387"/>
              <a:gd name="T12" fmla="*/ 3634010 w 12376813"/>
              <a:gd name="T13" fmla="*/ 2619896 h 2134387"/>
              <a:gd name="T14" fmla="*/ 4155557 w 12376813"/>
              <a:gd name="T15" fmla="*/ 2223318 h 2134387"/>
              <a:gd name="T16" fmla="*/ 4878994 w 12376813"/>
              <a:gd name="T17" fmla="*/ 2025029 h 2134387"/>
              <a:gd name="T18" fmla="*/ 5501487 w 12376813"/>
              <a:gd name="T19" fmla="*/ 1509470 h 2134387"/>
              <a:gd name="T20" fmla="*/ 6073507 w 12376813"/>
              <a:gd name="T21" fmla="*/ 795623 h 2134387"/>
              <a:gd name="T22" fmla="*/ 6090331 w 12376813"/>
              <a:gd name="T23" fmla="*/ 755965 h 2134387"/>
              <a:gd name="T24" fmla="*/ 6241747 w 12376813"/>
              <a:gd name="T25" fmla="*/ 597332 h 2134387"/>
              <a:gd name="T26" fmla="*/ 6796943 w 12376813"/>
              <a:gd name="T27" fmla="*/ 716306 h 2134387"/>
              <a:gd name="T28" fmla="*/ 7806391 w 12376813"/>
              <a:gd name="T29" fmla="*/ 676649 h 2134387"/>
              <a:gd name="T30" fmla="*/ 8109224 w 12376813"/>
              <a:gd name="T31" fmla="*/ 636989 h 2134387"/>
              <a:gd name="T32" fmla="*/ 8698069 w 12376813"/>
              <a:gd name="T33" fmla="*/ 636989 h 2134387"/>
              <a:gd name="T34" fmla="*/ 9892582 w 12376813"/>
              <a:gd name="T35" fmla="*/ 914598 h 2134387"/>
              <a:gd name="T36" fmla="*/ 10952503 w 12376813"/>
              <a:gd name="T37" fmla="*/ 914598 h 2134387"/>
              <a:gd name="T38" fmla="*/ 11877826 w 12376813"/>
              <a:gd name="T39" fmla="*/ 914598 h 2134387"/>
              <a:gd name="T40" fmla="*/ 11991416 w 12376813"/>
              <a:gd name="T41" fmla="*/ 272280 h 2134387"/>
              <a:gd name="T42" fmla="*/ 12029722 w 12376813"/>
              <a:gd name="T43" fmla="*/ 634 h 2134387"/>
              <a:gd name="T44" fmla="*/ 12685386 w 12376813"/>
              <a:gd name="T45" fmla="*/ 200747 h 2134387"/>
              <a:gd name="T46" fmla="*/ 12752682 w 12376813"/>
              <a:gd name="T47" fmla="*/ 319726 h 2134387"/>
              <a:gd name="T48" fmla="*/ 12803155 w 12376813"/>
              <a:gd name="T49" fmla="*/ 478356 h 2134387"/>
              <a:gd name="T50" fmla="*/ 12819978 w 12376813"/>
              <a:gd name="T51" fmla="*/ 597332 h 2134387"/>
              <a:gd name="T52" fmla="*/ 12988219 w 12376813"/>
              <a:gd name="T53" fmla="*/ 835280 h 2134387"/>
              <a:gd name="T54" fmla="*/ 13257407 w 12376813"/>
              <a:gd name="T55" fmla="*/ 1033572 h 2134387"/>
              <a:gd name="T56" fmla="*/ 13964018 w 12376813"/>
              <a:gd name="T57" fmla="*/ 1112888 h 2134387"/>
              <a:gd name="T58" fmla="*/ 14569685 w 12376813"/>
              <a:gd name="T59" fmla="*/ 1509470 h 2134387"/>
              <a:gd name="T60" fmla="*/ 14872521 w 12376813"/>
              <a:gd name="T61" fmla="*/ 2064685 h 2134387"/>
              <a:gd name="T62" fmla="*/ 15377244 w 12376813"/>
              <a:gd name="T63" fmla="*/ 3849301 h 2134387"/>
              <a:gd name="T64" fmla="*/ 15545485 w 12376813"/>
              <a:gd name="T65" fmla="*/ 4166568 h 2134387"/>
              <a:gd name="T66" fmla="*/ 15982911 w 12376813"/>
              <a:gd name="T67" fmla="*/ 5435630 h 2134387"/>
              <a:gd name="T68" fmla="*/ 16235274 w 12376813"/>
              <a:gd name="T69" fmla="*/ 6268454 h 2134387"/>
              <a:gd name="T70" fmla="*/ 13375175 w 12376813"/>
              <a:gd name="T71" fmla="*/ 6546060 h 2134387"/>
              <a:gd name="T72" fmla="*/ 3129286 w 12376813"/>
              <a:gd name="T73" fmla="*/ 6665038 h 213438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76813"/>
              <a:gd name="T112" fmla="*/ 0 h 2134387"/>
              <a:gd name="T113" fmla="*/ 12376813 w 12376813"/>
              <a:gd name="T114" fmla="*/ 2134387 h 213438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76813" h="2134387">
                <a:moveTo>
                  <a:pt x="0" y="1956587"/>
                </a:moveTo>
                <a:cubicBezTo>
                  <a:pt x="4233" y="1953412"/>
                  <a:pt x="-8467" y="1967170"/>
                  <a:pt x="50800" y="1918487"/>
                </a:cubicBezTo>
                <a:cubicBezTo>
                  <a:pt x="110067" y="1869804"/>
                  <a:pt x="226483" y="1749154"/>
                  <a:pt x="355600" y="1664487"/>
                </a:cubicBezTo>
                <a:cubicBezTo>
                  <a:pt x="484717" y="1579820"/>
                  <a:pt x="594783" y="1427420"/>
                  <a:pt x="825500" y="1410487"/>
                </a:cubicBezTo>
                <a:cubicBezTo>
                  <a:pt x="1056217" y="1393554"/>
                  <a:pt x="1488017" y="1641204"/>
                  <a:pt x="1739900" y="1562887"/>
                </a:cubicBezTo>
                <a:cubicBezTo>
                  <a:pt x="1991783" y="1484570"/>
                  <a:pt x="2169583" y="1061237"/>
                  <a:pt x="2336800" y="940587"/>
                </a:cubicBezTo>
                <a:cubicBezTo>
                  <a:pt x="2504017" y="819937"/>
                  <a:pt x="2609850" y="877087"/>
                  <a:pt x="2743200" y="838987"/>
                </a:cubicBezTo>
                <a:cubicBezTo>
                  <a:pt x="2876550" y="800887"/>
                  <a:pt x="2980267" y="743737"/>
                  <a:pt x="3136900" y="711987"/>
                </a:cubicBezTo>
                <a:cubicBezTo>
                  <a:pt x="3293533" y="680237"/>
                  <a:pt x="3513667" y="686587"/>
                  <a:pt x="3683000" y="648487"/>
                </a:cubicBezTo>
                <a:cubicBezTo>
                  <a:pt x="3852333" y="610387"/>
                  <a:pt x="4002617" y="549004"/>
                  <a:pt x="4152900" y="483387"/>
                </a:cubicBezTo>
                <a:cubicBezTo>
                  <a:pt x="4303183" y="417770"/>
                  <a:pt x="4510617" y="295004"/>
                  <a:pt x="4584700" y="254787"/>
                </a:cubicBezTo>
                <a:cubicBezTo>
                  <a:pt x="4658783" y="214570"/>
                  <a:pt x="4576233" y="252670"/>
                  <a:pt x="4597400" y="242087"/>
                </a:cubicBezTo>
                <a:cubicBezTo>
                  <a:pt x="4618567" y="231504"/>
                  <a:pt x="4622800" y="193404"/>
                  <a:pt x="4711700" y="191287"/>
                </a:cubicBezTo>
                <a:cubicBezTo>
                  <a:pt x="4800600" y="189170"/>
                  <a:pt x="5130800" y="229387"/>
                  <a:pt x="5130800" y="229387"/>
                </a:cubicBezTo>
                <a:lnTo>
                  <a:pt x="5892800" y="216687"/>
                </a:lnTo>
                <a:cubicBezTo>
                  <a:pt x="6057900" y="212454"/>
                  <a:pt x="6009217" y="206104"/>
                  <a:pt x="6121400" y="203987"/>
                </a:cubicBezTo>
                <a:cubicBezTo>
                  <a:pt x="6233583" y="201870"/>
                  <a:pt x="6341533" y="189170"/>
                  <a:pt x="6565900" y="203987"/>
                </a:cubicBezTo>
                <a:cubicBezTo>
                  <a:pt x="6790267" y="218804"/>
                  <a:pt x="7183967" y="278070"/>
                  <a:pt x="7467600" y="292887"/>
                </a:cubicBezTo>
                <a:cubicBezTo>
                  <a:pt x="7751233" y="307704"/>
                  <a:pt x="8267700" y="292887"/>
                  <a:pt x="8267700" y="292887"/>
                </a:cubicBezTo>
                <a:cubicBezTo>
                  <a:pt x="8517467" y="292887"/>
                  <a:pt x="8835493" y="327169"/>
                  <a:pt x="8966200" y="292887"/>
                </a:cubicBezTo>
                <a:cubicBezTo>
                  <a:pt x="9096907" y="258605"/>
                  <a:pt x="9032834" y="135975"/>
                  <a:pt x="9051944" y="87194"/>
                </a:cubicBezTo>
                <a:cubicBezTo>
                  <a:pt x="9071054" y="38413"/>
                  <a:pt x="8993551" y="4021"/>
                  <a:pt x="9080860" y="203"/>
                </a:cubicBezTo>
                <a:cubicBezTo>
                  <a:pt x="9168169" y="-3615"/>
                  <a:pt x="9484843" y="47256"/>
                  <a:pt x="9575800" y="64287"/>
                </a:cubicBezTo>
                <a:cubicBezTo>
                  <a:pt x="9666757" y="81318"/>
                  <a:pt x="9611783" y="87570"/>
                  <a:pt x="9626600" y="102387"/>
                </a:cubicBezTo>
                <a:cubicBezTo>
                  <a:pt x="9641417" y="117204"/>
                  <a:pt x="9656233" y="138370"/>
                  <a:pt x="9664700" y="153187"/>
                </a:cubicBezTo>
                <a:cubicBezTo>
                  <a:pt x="9673167" y="168004"/>
                  <a:pt x="9654117" y="172237"/>
                  <a:pt x="9677400" y="191287"/>
                </a:cubicBezTo>
                <a:cubicBezTo>
                  <a:pt x="9700683" y="210337"/>
                  <a:pt x="9749367" y="244204"/>
                  <a:pt x="9804400" y="267487"/>
                </a:cubicBezTo>
                <a:cubicBezTo>
                  <a:pt x="9859433" y="290770"/>
                  <a:pt x="9884833" y="316170"/>
                  <a:pt x="10007600" y="330987"/>
                </a:cubicBezTo>
                <a:cubicBezTo>
                  <a:pt x="10130367" y="345804"/>
                  <a:pt x="10375900" y="330987"/>
                  <a:pt x="10541000" y="356387"/>
                </a:cubicBezTo>
                <a:cubicBezTo>
                  <a:pt x="10706100" y="381787"/>
                  <a:pt x="10883900" y="432587"/>
                  <a:pt x="10998200" y="483387"/>
                </a:cubicBezTo>
                <a:cubicBezTo>
                  <a:pt x="11112500" y="534187"/>
                  <a:pt x="11125200" y="536304"/>
                  <a:pt x="11226800" y="661187"/>
                </a:cubicBezTo>
                <a:cubicBezTo>
                  <a:pt x="11328400" y="786070"/>
                  <a:pt x="11523133" y="1120504"/>
                  <a:pt x="11607800" y="1232687"/>
                </a:cubicBezTo>
                <a:cubicBezTo>
                  <a:pt x="11692467" y="1344870"/>
                  <a:pt x="11658600" y="1249620"/>
                  <a:pt x="11734800" y="1334287"/>
                </a:cubicBezTo>
                <a:cubicBezTo>
                  <a:pt x="11811000" y="1418954"/>
                  <a:pt x="11978217" y="1628504"/>
                  <a:pt x="12065000" y="1740687"/>
                </a:cubicBezTo>
                <a:cubicBezTo>
                  <a:pt x="12151783" y="1852870"/>
                  <a:pt x="12583583" y="1948120"/>
                  <a:pt x="12255500" y="2007387"/>
                </a:cubicBezTo>
                <a:cubicBezTo>
                  <a:pt x="11927417" y="2066654"/>
                  <a:pt x="10096500" y="2096287"/>
                  <a:pt x="10096500" y="2096287"/>
                </a:cubicBezTo>
                <a:lnTo>
                  <a:pt x="2362200" y="2134387"/>
                </a:ln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460" name="任意多边形 7"/>
          <p:cNvSpPr>
            <a:spLocks noChangeArrowheads="1"/>
          </p:cNvSpPr>
          <p:nvPr/>
        </p:nvSpPr>
        <p:spPr bwMode="auto">
          <a:xfrm>
            <a:off x="4056063" y="3886200"/>
            <a:ext cx="5576887" cy="1487488"/>
          </a:xfrm>
          <a:custGeom>
            <a:avLst/>
            <a:gdLst>
              <a:gd name="T0" fmla="*/ 61281 w 7324392"/>
              <a:gd name="T1" fmla="*/ 273315 h 1952405"/>
              <a:gd name="T2" fmla="*/ 92417 w 7324392"/>
              <a:gd name="T3" fmla="*/ 246513 h 1952405"/>
              <a:gd name="T4" fmla="*/ 123554 w 7324392"/>
              <a:gd name="T5" fmla="*/ 221944 h 1952405"/>
              <a:gd name="T6" fmla="*/ 168035 w 7324392"/>
              <a:gd name="T7" fmla="*/ 201842 h 1952405"/>
              <a:gd name="T8" fmla="*/ 263670 w 7324392"/>
              <a:gd name="T9" fmla="*/ 197375 h 1952405"/>
              <a:gd name="T10" fmla="*/ 328169 w 7324392"/>
              <a:gd name="T11" fmla="*/ 192907 h 1952405"/>
              <a:gd name="T12" fmla="*/ 385994 w 7324392"/>
              <a:gd name="T13" fmla="*/ 170573 h 1952405"/>
              <a:gd name="T14" fmla="*/ 457165 w 7324392"/>
              <a:gd name="T15" fmla="*/ 152704 h 1952405"/>
              <a:gd name="T16" fmla="*/ 512767 w 7324392"/>
              <a:gd name="T17" fmla="*/ 146003 h 1952405"/>
              <a:gd name="T18" fmla="*/ 586161 w 7324392"/>
              <a:gd name="T19" fmla="*/ 137070 h 1952405"/>
              <a:gd name="T20" fmla="*/ 675124 w 7324392"/>
              <a:gd name="T21" fmla="*/ 92399 h 1952405"/>
              <a:gd name="T22" fmla="*/ 724053 w 7324392"/>
              <a:gd name="T23" fmla="*/ 78998 h 1952405"/>
              <a:gd name="T24" fmla="*/ 833032 w 7324392"/>
              <a:gd name="T25" fmla="*/ 74531 h 1952405"/>
              <a:gd name="T26" fmla="*/ 888634 w 7324392"/>
              <a:gd name="T27" fmla="*/ 56663 h 1952405"/>
              <a:gd name="T28" fmla="*/ 939788 w 7324392"/>
              <a:gd name="T29" fmla="*/ 36562 h 1952405"/>
              <a:gd name="T30" fmla="*/ 963918 w 7324392"/>
              <a:gd name="T31" fmla="*/ 16879 h 1952405"/>
              <a:gd name="T32" fmla="*/ 1005147 w 7324392"/>
              <a:gd name="T33" fmla="*/ 5488 h 1952405"/>
              <a:gd name="T34" fmla="*/ 1026026 w 7324392"/>
              <a:gd name="T35" fmla="*/ 109849 h 1952405"/>
              <a:gd name="T36" fmla="*/ 1056552 w 7324392"/>
              <a:gd name="T37" fmla="*/ 144608 h 1952405"/>
              <a:gd name="T38" fmla="*/ 990941 w 7324392"/>
              <a:gd name="T39" fmla="*/ 282249 h 1952405"/>
              <a:gd name="T40" fmla="*/ 61281 w 7324392"/>
              <a:gd name="T41" fmla="*/ 273315 h 195240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7324392"/>
              <a:gd name="T64" fmla="*/ 0 h 1952405"/>
              <a:gd name="T65" fmla="*/ 7324392 w 7324392"/>
              <a:gd name="T66" fmla="*/ 1952405 h 195240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7324392" h="1952405">
                <a:moveTo>
                  <a:pt x="413028" y="1834336"/>
                </a:moveTo>
                <a:cubicBezTo>
                  <a:pt x="-596310" y="1794362"/>
                  <a:pt x="552937" y="1711916"/>
                  <a:pt x="622891" y="1654454"/>
                </a:cubicBezTo>
                <a:cubicBezTo>
                  <a:pt x="692845" y="1596992"/>
                  <a:pt x="747809" y="1539529"/>
                  <a:pt x="832753" y="1489562"/>
                </a:cubicBezTo>
                <a:cubicBezTo>
                  <a:pt x="917697" y="1439595"/>
                  <a:pt x="975159" y="1382133"/>
                  <a:pt x="1132556" y="1354651"/>
                </a:cubicBezTo>
                <a:cubicBezTo>
                  <a:pt x="1289953" y="1327169"/>
                  <a:pt x="1597251" y="1334663"/>
                  <a:pt x="1777133" y="1324670"/>
                </a:cubicBezTo>
                <a:cubicBezTo>
                  <a:pt x="1957015" y="1314676"/>
                  <a:pt x="2074438" y="1324670"/>
                  <a:pt x="2211848" y="1294690"/>
                </a:cubicBezTo>
                <a:cubicBezTo>
                  <a:pt x="2349258" y="1264710"/>
                  <a:pt x="2456687" y="1189758"/>
                  <a:pt x="2601592" y="1144788"/>
                </a:cubicBezTo>
                <a:cubicBezTo>
                  <a:pt x="2746497" y="1099818"/>
                  <a:pt x="2938871" y="1052349"/>
                  <a:pt x="3081278" y="1024867"/>
                </a:cubicBezTo>
                <a:cubicBezTo>
                  <a:pt x="3223685" y="997385"/>
                  <a:pt x="3456032" y="979897"/>
                  <a:pt x="3456032" y="979897"/>
                </a:cubicBezTo>
                <a:cubicBezTo>
                  <a:pt x="3600937" y="962408"/>
                  <a:pt x="3768327" y="979897"/>
                  <a:pt x="3950707" y="919936"/>
                </a:cubicBezTo>
                <a:cubicBezTo>
                  <a:pt x="4133087" y="859975"/>
                  <a:pt x="4395416" y="685090"/>
                  <a:pt x="4550314" y="620133"/>
                </a:cubicBezTo>
                <a:cubicBezTo>
                  <a:pt x="4705212" y="555176"/>
                  <a:pt x="4702714" y="550179"/>
                  <a:pt x="4880097" y="530192"/>
                </a:cubicBezTo>
                <a:cubicBezTo>
                  <a:pt x="5057480" y="510205"/>
                  <a:pt x="5429736" y="525195"/>
                  <a:pt x="5614615" y="500211"/>
                </a:cubicBezTo>
                <a:cubicBezTo>
                  <a:pt x="5799494" y="475227"/>
                  <a:pt x="5869448" y="422762"/>
                  <a:pt x="5989369" y="380290"/>
                </a:cubicBezTo>
                <a:cubicBezTo>
                  <a:pt x="6109290" y="337818"/>
                  <a:pt x="6249574" y="289881"/>
                  <a:pt x="6334143" y="245379"/>
                </a:cubicBezTo>
                <a:cubicBezTo>
                  <a:pt x="6418712" y="200877"/>
                  <a:pt x="6423365" y="148036"/>
                  <a:pt x="6496786" y="113278"/>
                </a:cubicBezTo>
                <a:cubicBezTo>
                  <a:pt x="6570207" y="78520"/>
                  <a:pt x="6704900" y="-67166"/>
                  <a:pt x="6774667" y="36828"/>
                </a:cubicBezTo>
                <a:cubicBezTo>
                  <a:pt x="6844434" y="140822"/>
                  <a:pt x="6857644" y="581626"/>
                  <a:pt x="6915387" y="737243"/>
                </a:cubicBezTo>
                <a:cubicBezTo>
                  <a:pt x="6973130" y="892860"/>
                  <a:pt x="7118629" y="768161"/>
                  <a:pt x="7121127" y="970528"/>
                </a:cubicBezTo>
                <a:cubicBezTo>
                  <a:pt x="7123625" y="1172895"/>
                  <a:pt x="7796933" y="1750329"/>
                  <a:pt x="6678917" y="1894297"/>
                </a:cubicBezTo>
                <a:cubicBezTo>
                  <a:pt x="5560901" y="2038265"/>
                  <a:pt x="1422366" y="1874310"/>
                  <a:pt x="413028" y="18343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461" name="圆角矩形 8"/>
          <p:cNvSpPr>
            <a:spLocks noChangeArrowheads="1"/>
          </p:cNvSpPr>
          <p:nvPr/>
        </p:nvSpPr>
        <p:spPr bwMode="auto">
          <a:xfrm rot="208816">
            <a:off x="5334000" y="3562350"/>
            <a:ext cx="247650" cy="114776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62" name="圆角矩形 9"/>
          <p:cNvSpPr>
            <a:spLocks noChangeArrowheads="1"/>
          </p:cNvSpPr>
          <p:nvPr/>
        </p:nvSpPr>
        <p:spPr bwMode="auto">
          <a:xfrm rot="2989043">
            <a:off x="7700962" y="3954463"/>
            <a:ext cx="220663" cy="5286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63" name="矩形 5"/>
          <p:cNvSpPr>
            <a:spLocks noChangeArrowheads="1"/>
          </p:cNvSpPr>
          <p:nvPr/>
        </p:nvSpPr>
        <p:spPr bwMode="auto">
          <a:xfrm rot="795048">
            <a:off x="7940675" y="3198813"/>
            <a:ext cx="520700" cy="823912"/>
          </a:xfrm>
          <a:custGeom>
            <a:avLst/>
            <a:gdLst>
              <a:gd name="T0" fmla="*/ 81978 w 682580"/>
              <a:gd name="T1" fmla="*/ 0 h 1568837"/>
              <a:gd name="T2" fmla="*/ 102611 w 682580"/>
              <a:gd name="T3" fmla="*/ 4373 h 1568837"/>
              <a:gd name="T4" fmla="*/ 102611 w 682580"/>
              <a:gd name="T5" fmla="*/ 17286 h 1568837"/>
              <a:gd name="T6" fmla="*/ 0 w 682580"/>
              <a:gd name="T7" fmla="*/ 17286 h 1568837"/>
              <a:gd name="T8" fmla="*/ 33848 w 682580"/>
              <a:gd name="T9" fmla="*/ 6671 h 1568837"/>
              <a:gd name="T10" fmla="*/ 81978 w 682580"/>
              <a:gd name="T11" fmla="*/ 0 h 15688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82580"/>
              <a:gd name="T19" fmla="*/ 0 h 1568837"/>
              <a:gd name="T20" fmla="*/ 682580 w 682580"/>
              <a:gd name="T21" fmla="*/ 1568837 h 156883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82580" h="1568837">
                <a:moveTo>
                  <a:pt x="545328" y="0"/>
                </a:moveTo>
                <a:lnTo>
                  <a:pt x="682580" y="396860"/>
                </a:lnTo>
                <a:lnTo>
                  <a:pt x="682580" y="1568837"/>
                </a:lnTo>
                <a:lnTo>
                  <a:pt x="0" y="1568837"/>
                </a:lnTo>
                <a:cubicBezTo>
                  <a:pt x="110762" y="1245941"/>
                  <a:pt x="114401" y="928308"/>
                  <a:pt x="225163" y="605412"/>
                </a:cubicBezTo>
                <a:lnTo>
                  <a:pt x="54532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464" name="圆角矩形 11"/>
          <p:cNvSpPr>
            <a:spLocks noChangeArrowheads="1"/>
          </p:cNvSpPr>
          <p:nvPr/>
        </p:nvSpPr>
        <p:spPr bwMode="auto">
          <a:xfrm rot="2027726">
            <a:off x="7950200" y="3562350"/>
            <a:ext cx="222250" cy="72866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65" name="圆角矩形 12"/>
          <p:cNvSpPr>
            <a:spLocks noChangeArrowheads="1"/>
          </p:cNvSpPr>
          <p:nvPr/>
        </p:nvSpPr>
        <p:spPr bwMode="auto">
          <a:xfrm rot="1196737">
            <a:off x="8477250" y="3783013"/>
            <a:ext cx="220663" cy="5270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66" name="圆角矩形 13"/>
          <p:cNvSpPr>
            <a:spLocks noChangeArrowheads="1"/>
          </p:cNvSpPr>
          <p:nvPr/>
        </p:nvSpPr>
        <p:spPr bwMode="auto">
          <a:xfrm rot="4772133">
            <a:off x="8284369" y="3594894"/>
            <a:ext cx="223837" cy="7143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67" name="圆角矩形 14"/>
          <p:cNvSpPr>
            <a:spLocks noChangeArrowheads="1"/>
          </p:cNvSpPr>
          <p:nvPr/>
        </p:nvSpPr>
        <p:spPr bwMode="auto">
          <a:xfrm rot="-7882663">
            <a:off x="7829551" y="3309937"/>
            <a:ext cx="188912" cy="46831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68" name="圆角矩形 15"/>
          <p:cNvSpPr>
            <a:spLocks noChangeArrowheads="1"/>
          </p:cNvSpPr>
          <p:nvPr/>
        </p:nvSpPr>
        <p:spPr bwMode="auto">
          <a:xfrm rot="9097852">
            <a:off x="8410575" y="3487738"/>
            <a:ext cx="219075" cy="47148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69" name="圆角矩形 16"/>
          <p:cNvSpPr>
            <a:spLocks noChangeArrowheads="1"/>
          </p:cNvSpPr>
          <p:nvPr/>
        </p:nvSpPr>
        <p:spPr bwMode="auto">
          <a:xfrm rot="-5786818">
            <a:off x="8104982" y="3183731"/>
            <a:ext cx="201612" cy="4921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70" name="椭圆 17"/>
          <p:cNvSpPr>
            <a:spLocks noChangeArrowheads="1"/>
          </p:cNvSpPr>
          <p:nvPr/>
        </p:nvSpPr>
        <p:spPr bwMode="auto">
          <a:xfrm>
            <a:off x="8226425" y="3140075"/>
            <a:ext cx="488950" cy="490538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71" name="圆角矩形 18"/>
          <p:cNvSpPr>
            <a:spLocks noChangeArrowheads="1"/>
          </p:cNvSpPr>
          <p:nvPr/>
        </p:nvSpPr>
        <p:spPr bwMode="auto">
          <a:xfrm rot="1115351">
            <a:off x="6165850" y="2392363"/>
            <a:ext cx="252413" cy="12795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72" name="矩形 5"/>
          <p:cNvSpPr>
            <a:spLocks noChangeArrowheads="1"/>
          </p:cNvSpPr>
          <p:nvPr/>
        </p:nvSpPr>
        <p:spPr bwMode="auto">
          <a:xfrm>
            <a:off x="5762625" y="3178175"/>
            <a:ext cx="552450" cy="1060450"/>
          </a:xfrm>
          <a:custGeom>
            <a:avLst/>
            <a:gdLst>
              <a:gd name="T0" fmla="*/ 38089 w 682580"/>
              <a:gd name="T1" fmla="*/ 0 h 1236372"/>
              <a:gd name="T2" fmla="*/ 136794 w 682580"/>
              <a:gd name="T3" fmla="*/ 160425 h 1236372"/>
              <a:gd name="T4" fmla="*/ 155285 w 682580"/>
              <a:gd name="T5" fmla="*/ 422219 h 1236372"/>
              <a:gd name="T6" fmla="*/ 0 w 682580"/>
              <a:gd name="T7" fmla="*/ 422219 h 1236372"/>
              <a:gd name="T8" fmla="*/ 38089 w 682580"/>
              <a:gd name="T9" fmla="*/ 0 h 12363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2580"/>
              <a:gd name="T16" fmla="*/ 0 h 1236372"/>
              <a:gd name="T17" fmla="*/ 682580 w 682580"/>
              <a:gd name="T18" fmla="*/ 1236372 h 12363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2580" h="1236372">
                <a:moveTo>
                  <a:pt x="167425" y="0"/>
                </a:moveTo>
                <a:lnTo>
                  <a:pt x="601300" y="469768"/>
                </a:lnTo>
                <a:lnTo>
                  <a:pt x="682580" y="1236372"/>
                </a:lnTo>
                <a:lnTo>
                  <a:pt x="0" y="1236372"/>
                </a:lnTo>
                <a:lnTo>
                  <a:pt x="16742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473" name="圆角矩形 20"/>
          <p:cNvSpPr>
            <a:spLocks noChangeArrowheads="1"/>
          </p:cNvSpPr>
          <p:nvPr/>
        </p:nvSpPr>
        <p:spPr bwMode="auto">
          <a:xfrm rot="2208308">
            <a:off x="6324600" y="2449513"/>
            <a:ext cx="254000" cy="11493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74" name="矩形 5"/>
          <p:cNvSpPr>
            <a:spLocks noChangeArrowheads="1"/>
          </p:cNvSpPr>
          <p:nvPr/>
        </p:nvSpPr>
        <p:spPr bwMode="auto">
          <a:xfrm rot="794223">
            <a:off x="6527800" y="3228975"/>
            <a:ext cx="554038" cy="968375"/>
          </a:xfrm>
          <a:custGeom>
            <a:avLst/>
            <a:gdLst>
              <a:gd name="T0" fmla="*/ 66711 w 682580"/>
              <a:gd name="T1" fmla="*/ 0 h 1475073"/>
              <a:gd name="T2" fmla="*/ 158437 w 682580"/>
              <a:gd name="T3" fmla="*/ 15929 h 1475073"/>
              <a:gd name="T4" fmla="*/ 158437 w 682580"/>
              <a:gd name="T5" fmla="*/ 77522 h 1475073"/>
              <a:gd name="T6" fmla="*/ 0 w 682580"/>
              <a:gd name="T7" fmla="*/ 77522 h 1475073"/>
              <a:gd name="T8" fmla="*/ 66711 w 682580"/>
              <a:gd name="T9" fmla="*/ 0 h 14750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2580"/>
              <a:gd name="T16" fmla="*/ 0 h 1475073"/>
              <a:gd name="T17" fmla="*/ 682580 w 682580"/>
              <a:gd name="T18" fmla="*/ 1475073 h 14750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2580" h="1475073">
                <a:moveTo>
                  <a:pt x="287405" y="0"/>
                </a:moveTo>
                <a:lnTo>
                  <a:pt x="682580" y="303096"/>
                </a:lnTo>
                <a:lnTo>
                  <a:pt x="682580" y="1475073"/>
                </a:lnTo>
                <a:lnTo>
                  <a:pt x="0" y="1475073"/>
                </a:lnTo>
                <a:lnTo>
                  <a:pt x="28740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475" name="圆角矩形 22"/>
          <p:cNvSpPr>
            <a:spLocks noChangeArrowheads="1"/>
          </p:cNvSpPr>
          <p:nvPr/>
        </p:nvSpPr>
        <p:spPr bwMode="auto">
          <a:xfrm rot="5836768">
            <a:off x="7238206" y="3505994"/>
            <a:ext cx="233363" cy="6889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76" name="圆角矩形 23"/>
          <p:cNvSpPr>
            <a:spLocks noChangeArrowheads="1"/>
          </p:cNvSpPr>
          <p:nvPr/>
        </p:nvSpPr>
        <p:spPr bwMode="auto">
          <a:xfrm rot="509839">
            <a:off x="6451600" y="3921125"/>
            <a:ext cx="247650" cy="6413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77" name="圆角矩形 24"/>
          <p:cNvSpPr>
            <a:spLocks noChangeArrowheads="1"/>
          </p:cNvSpPr>
          <p:nvPr/>
        </p:nvSpPr>
        <p:spPr bwMode="auto">
          <a:xfrm rot="1196737">
            <a:off x="6372225" y="4303713"/>
            <a:ext cx="242888" cy="5619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78" name="圆角矩形 25"/>
          <p:cNvSpPr>
            <a:spLocks noChangeArrowheads="1"/>
          </p:cNvSpPr>
          <p:nvPr/>
        </p:nvSpPr>
        <p:spPr bwMode="auto">
          <a:xfrm rot="9644826">
            <a:off x="6672263" y="3836988"/>
            <a:ext cx="233362" cy="6921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79" name="圆角矩形 26"/>
          <p:cNvSpPr>
            <a:spLocks noChangeArrowheads="1"/>
          </p:cNvSpPr>
          <p:nvPr/>
        </p:nvSpPr>
        <p:spPr bwMode="auto">
          <a:xfrm rot="-10275359">
            <a:off x="6711950" y="4276725"/>
            <a:ext cx="244475" cy="5905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80" name="圆角矩形 27"/>
          <p:cNvSpPr>
            <a:spLocks noChangeArrowheads="1"/>
          </p:cNvSpPr>
          <p:nvPr/>
        </p:nvSpPr>
        <p:spPr bwMode="auto">
          <a:xfrm rot="-8891098">
            <a:off x="7661275" y="3328988"/>
            <a:ext cx="233363" cy="6254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81" name="椭圆 28"/>
          <p:cNvSpPr>
            <a:spLocks noChangeArrowheads="1"/>
          </p:cNvSpPr>
          <p:nvPr/>
        </p:nvSpPr>
        <p:spPr bwMode="auto">
          <a:xfrm>
            <a:off x="6846888" y="3203575"/>
            <a:ext cx="522287" cy="522288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82" name="圆角矩形 29"/>
          <p:cNvSpPr>
            <a:spLocks noChangeArrowheads="1"/>
          </p:cNvSpPr>
          <p:nvPr/>
        </p:nvSpPr>
        <p:spPr bwMode="auto">
          <a:xfrm rot="692939">
            <a:off x="6761163" y="2730500"/>
            <a:ext cx="233362" cy="9858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83" name="圆角矩形 30"/>
          <p:cNvSpPr>
            <a:spLocks noChangeArrowheads="1"/>
          </p:cNvSpPr>
          <p:nvPr/>
        </p:nvSpPr>
        <p:spPr bwMode="auto">
          <a:xfrm rot="9644826">
            <a:off x="6032500" y="3879850"/>
            <a:ext cx="233363" cy="6937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84" name="圆角矩形 31"/>
          <p:cNvSpPr>
            <a:spLocks noChangeArrowheads="1"/>
          </p:cNvSpPr>
          <p:nvPr/>
        </p:nvSpPr>
        <p:spPr bwMode="auto">
          <a:xfrm rot="-10275359">
            <a:off x="6081713" y="4330700"/>
            <a:ext cx="242887" cy="5905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85" name="圆角矩形 32"/>
          <p:cNvSpPr>
            <a:spLocks noChangeArrowheads="1"/>
          </p:cNvSpPr>
          <p:nvPr/>
        </p:nvSpPr>
        <p:spPr bwMode="auto">
          <a:xfrm rot="208816">
            <a:off x="5815013" y="3443288"/>
            <a:ext cx="247650" cy="11557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86" name="圆角矩形 33"/>
          <p:cNvSpPr>
            <a:spLocks noChangeArrowheads="1"/>
          </p:cNvSpPr>
          <p:nvPr/>
        </p:nvSpPr>
        <p:spPr bwMode="auto">
          <a:xfrm rot="1196737">
            <a:off x="5729288" y="4368800"/>
            <a:ext cx="234950" cy="5619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87" name="椭圆 34"/>
          <p:cNvSpPr>
            <a:spLocks noChangeArrowheads="1"/>
          </p:cNvSpPr>
          <p:nvPr/>
        </p:nvSpPr>
        <p:spPr bwMode="auto">
          <a:xfrm>
            <a:off x="5734050" y="2936875"/>
            <a:ext cx="520700" cy="5207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88" name="矩形 5"/>
          <p:cNvSpPr>
            <a:spLocks noChangeArrowheads="1"/>
          </p:cNvSpPr>
          <p:nvPr/>
        </p:nvSpPr>
        <p:spPr bwMode="auto">
          <a:xfrm>
            <a:off x="5227638" y="3308350"/>
            <a:ext cx="619125" cy="1054100"/>
          </a:xfrm>
          <a:custGeom>
            <a:avLst/>
            <a:gdLst>
              <a:gd name="T0" fmla="*/ 57152 w 763859"/>
              <a:gd name="T1" fmla="*/ 0 h 1306351"/>
              <a:gd name="T2" fmla="*/ 144138 w 763859"/>
              <a:gd name="T3" fmla="*/ 19227 h 1306351"/>
              <a:gd name="T4" fmla="*/ 175537 w 763859"/>
              <a:gd name="T5" fmla="*/ 275362 h 1306351"/>
              <a:gd name="T6" fmla="*/ 0 w 763859"/>
              <a:gd name="T7" fmla="*/ 290947 h 1306351"/>
              <a:gd name="T8" fmla="*/ 57152 w 763859"/>
              <a:gd name="T9" fmla="*/ 0 h 13063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3859"/>
              <a:gd name="T16" fmla="*/ 0 h 1306351"/>
              <a:gd name="T17" fmla="*/ 763859 w 763859"/>
              <a:gd name="T18" fmla="*/ 1306351 h 13063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3859" h="1306351">
                <a:moveTo>
                  <a:pt x="248704" y="0"/>
                </a:moveTo>
                <a:lnTo>
                  <a:pt x="627225" y="86330"/>
                </a:lnTo>
                <a:lnTo>
                  <a:pt x="763859" y="1236372"/>
                </a:lnTo>
                <a:lnTo>
                  <a:pt x="0" y="1306351"/>
                </a:lnTo>
                <a:lnTo>
                  <a:pt x="24870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489" name="圆角矩形 36"/>
          <p:cNvSpPr>
            <a:spLocks noChangeArrowheads="1"/>
          </p:cNvSpPr>
          <p:nvPr/>
        </p:nvSpPr>
        <p:spPr bwMode="auto">
          <a:xfrm rot="1387365">
            <a:off x="5675313" y="2343150"/>
            <a:ext cx="265112" cy="11969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90" name="圆角矩形 37"/>
          <p:cNvSpPr>
            <a:spLocks noChangeArrowheads="1"/>
          </p:cNvSpPr>
          <p:nvPr/>
        </p:nvSpPr>
        <p:spPr bwMode="auto">
          <a:xfrm rot="1196737">
            <a:off x="5257800" y="4498975"/>
            <a:ext cx="234950" cy="5619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91" name="圆角矩形 38"/>
          <p:cNvSpPr>
            <a:spLocks noChangeArrowheads="1"/>
          </p:cNvSpPr>
          <p:nvPr/>
        </p:nvSpPr>
        <p:spPr bwMode="auto">
          <a:xfrm rot="9644826">
            <a:off x="5603875" y="3862388"/>
            <a:ext cx="234950" cy="69373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92" name="圆角矩形 39"/>
          <p:cNvSpPr>
            <a:spLocks noChangeArrowheads="1"/>
          </p:cNvSpPr>
          <p:nvPr/>
        </p:nvSpPr>
        <p:spPr bwMode="auto">
          <a:xfrm rot="-10275359">
            <a:off x="5654675" y="4330700"/>
            <a:ext cx="244475" cy="5905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93" name="椭圆 40"/>
          <p:cNvSpPr>
            <a:spLocks noChangeArrowheads="1"/>
          </p:cNvSpPr>
          <p:nvPr/>
        </p:nvSpPr>
        <p:spPr bwMode="auto">
          <a:xfrm>
            <a:off x="5213350" y="2921000"/>
            <a:ext cx="522288" cy="522288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94" name="矩形 41"/>
          <p:cNvSpPr>
            <a:spLocks noChangeArrowheads="1"/>
          </p:cNvSpPr>
          <p:nvPr/>
        </p:nvSpPr>
        <p:spPr bwMode="auto">
          <a:xfrm rot="3163944">
            <a:off x="4494213" y="3121025"/>
            <a:ext cx="5087937" cy="936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000" kern="0">
              <a:solidFill>
                <a:schemeClr val="bg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495" name="任意多边形 42"/>
          <p:cNvSpPr>
            <a:spLocks noChangeArrowheads="1"/>
          </p:cNvSpPr>
          <p:nvPr/>
        </p:nvSpPr>
        <p:spPr bwMode="auto">
          <a:xfrm rot="165654">
            <a:off x="5445125" y="917575"/>
            <a:ext cx="5378450" cy="2097088"/>
          </a:xfrm>
          <a:custGeom>
            <a:avLst/>
            <a:gdLst>
              <a:gd name="T0" fmla="*/ 12246 w 4175105"/>
              <a:gd name="T1" fmla="*/ 166545 h 2004112"/>
              <a:gd name="T2" fmla="*/ 157936 w 4175105"/>
              <a:gd name="T3" fmla="*/ 126897 h 2004112"/>
              <a:gd name="T4" fmla="*/ 1123117 w 4175105"/>
              <a:gd name="T5" fmla="*/ 25 h 2004112"/>
              <a:gd name="T6" fmla="*/ 2762120 w 4175105"/>
              <a:gd name="T7" fmla="*/ 118969 h 2004112"/>
              <a:gd name="T8" fmla="*/ 3563407 w 4175105"/>
              <a:gd name="T9" fmla="*/ 7956 h 2004112"/>
              <a:gd name="T10" fmla="*/ 4601441 w 4175105"/>
              <a:gd name="T11" fmla="*/ 31743 h 2004112"/>
              <a:gd name="T12" fmla="*/ 4674286 w 4175105"/>
              <a:gd name="T13" fmla="*/ 214122 h 2004112"/>
              <a:gd name="T14" fmla="*/ 5056721 w 4175105"/>
              <a:gd name="T15" fmla="*/ 436147 h 2004112"/>
              <a:gd name="T16" fmla="*/ 4983876 w 4175105"/>
              <a:gd name="T17" fmla="*/ 745397 h 2004112"/>
              <a:gd name="T18" fmla="*/ 4856397 w 4175105"/>
              <a:gd name="T19" fmla="*/ 800903 h 2004112"/>
              <a:gd name="T20" fmla="*/ 4401119 w 4175105"/>
              <a:gd name="T21" fmla="*/ 816761 h 2004112"/>
              <a:gd name="T22" fmla="*/ 3344874 w 4175105"/>
              <a:gd name="T23" fmla="*/ 1054646 h 2004112"/>
              <a:gd name="T24" fmla="*/ 3126343 w 4175105"/>
              <a:gd name="T25" fmla="*/ 983283 h 2004112"/>
              <a:gd name="T26" fmla="*/ 2452531 w 4175105"/>
              <a:gd name="T27" fmla="*/ 975352 h 2004112"/>
              <a:gd name="T28" fmla="*/ 1851566 w 4175105"/>
              <a:gd name="T29" fmla="*/ 1022929 h 2004112"/>
              <a:gd name="T30" fmla="*/ 1651242 w 4175105"/>
              <a:gd name="T31" fmla="*/ 1014999 h 200411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175105"/>
              <a:gd name="T49" fmla="*/ 0 h 2004112"/>
              <a:gd name="T50" fmla="*/ 4175105 w 4175105"/>
              <a:gd name="T51" fmla="*/ 2004112 h 200411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175105" h="2004112">
                <a:moveTo>
                  <a:pt x="10078" y="314843"/>
                </a:moveTo>
                <a:cubicBezTo>
                  <a:pt x="-6161" y="303600"/>
                  <a:pt x="-22400" y="292358"/>
                  <a:pt x="130000" y="239892"/>
                </a:cubicBezTo>
                <a:cubicBezTo>
                  <a:pt x="282400" y="187426"/>
                  <a:pt x="567213" y="2547"/>
                  <a:pt x="924478" y="49"/>
                </a:cubicBezTo>
                <a:cubicBezTo>
                  <a:pt x="1281743" y="-2449"/>
                  <a:pt x="1938813" y="222404"/>
                  <a:pt x="2273593" y="224902"/>
                </a:cubicBezTo>
                <a:cubicBezTo>
                  <a:pt x="2608373" y="227400"/>
                  <a:pt x="2680826" y="42521"/>
                  <a:pt x="2933160" y="15039"/>
                </a:cubicBezTo>
                <a:cubicBezTo>
                  <a:pt x="3185494" y="-12443"/>
                  <a:pt x="3635200" y="-4948"/>
                  <a:pt x="3787600" y="60010"/>
                </a:cubicBezTo>
                <a:cubicBezTo>
                  <a:pt x="3940000" y="124967"/>
                  <a:pt x="3785101" y="277368"/>
                  <a:pt x="3847560" y="404784"/>
                </a:cubicBezTo>
                <a:cubicBezTo>
                  <a:pt x="3910019" y="532200"/>
                  <a:pt x="4119882" y="657118"/>
                  <a:pt x="4162354" y="824508"/>
                </a:cubicBezTo>
                <a:cubicBezTo>
                  <a:pt x="4204826" y="991898"/>
                  <a:pt x="4129875" y="1294200"/>
                  <a:pt x="4102393" y="1409125"/>
                </a:cubicBezTo>
                <a:cubicBezTo>
                  <a:pt x="4074911" y="1524050"/>
                  <a:pt x="4077410" y="1491571"/>
                  <a:pt x="3997462" y="1514056"/>
                </a:cubicBezTo>
                <a:cubicBezTo>
                  <a:pt x="3917514" y="1536541"/>
                  <a:pt x="3830072" y="1464089"/>
                  <a:pt x="3622708" y="1544036"/>
                </a:cubicBezTo>
                <a:cubicBezTo>
                  <a:pt x="3415344" y="1623983"/>
                  <a:pt x="2928163" y="1941275"/>
                  <a:pt x="2753278" y="1993741"/>
                </a:cubicBezTo>
                <a:cubicBezTo>
                  <a:pt x="2578393" y="2046207"/>
                  <a:pt x="2695816" y="1883814"/>
                  <a:pt x="2573396" y="1858830"/>
                </a:cubicBezTo>
                <a:cubicBezTo>
                  <a:pt x="2450976" y="1833846"/>
                  <a:pt x="2193645" y="1831347"/>
                  <a:pt x="2018760" y="1843839"/>
                </a:cubicBezTo>
                <a:cubicBezTo>
                  <a:pt x="1843875" y="1856331"/>
                  <a:pt x="1634013" y="1921288"/>
                  <a:pt x="1524085" y="1933780"/>
                </a:cubicBezTo>
                <a:cubicBezTo>
                  <a:pt x="1414157" y="1946272"/>
                  <a:pt x="1386675" y="1932531"/>
                  <a:pt x="1359193" y="1918790"/>
                </a:cubicBezTo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496" name="矩形 43"/>
          <p:cNvSpPr>
            <a:spLocks noChangeArrowheads="1"/>
          </p:cNvSpPr>
          <p:nvPr/>
        </p:nvSpPr>
        <p:spPr bwMode="auto">
          <a:xfrm rot="-978204">
            <a:off x="7219950" y="1295400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8000" b="1" ker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方正正大黑简体" pitchFamily="2" charset="-122"/>
              </a:rPr>
              <a:t>学</a:t>
            </a:r>
          </a:p>
        </p:txBody>
      </p:sp>
      <p:sp>
        <p:nvSpPr>
          <p:cNvPr id="19497" name="矩形 44"/>
          <p:cNvSpPr>
            <a:spLocks noChangeArrowheads="1"/>
          </p:cNvSpPr>
          <p:nvPr/>
        </p:nvSpPr>
        <p:spPr bwMode="auto">
          <a:xfrm rot="-961904">
            <a:off x="8183563" y="1023938"/>
            <a:ext cx="1344612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9000" b="1" ker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方正正大黑简体" pitchFamily="2" charset="-122"/>
              </a:rPr>
              <a:t>问</a:t>
            </a:r>
          </a:p>
        </p:txBody>
      </p:sp>
      <p:sp>
        <p:nvSpPr>
          <p:cNvPr id="19498" name="矩形 45"/>
          <p:cNvSpPr>
            <a:spLocks noChangeArrowheads="1"/>
          </p:cNvSpPr>
          <p:nvPr/>
        </p:nvSpPr>
        <p:spPr bwMode="auto">
          <a:xfrm rot="-1154669">
            <a:off x="6402388" y="1119188"/>
            <a:ext cx="1138237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7000" b="1" ker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方正正大黑简体" pitchFamily="2" charset="-122"/>
              </a:rPr>
              <a:t>向</a:t>
            </a:r>
          </a:p>
        </p:txBody>
      </p:sp>
      <p:sp>
        <p:nvSpPr>
          <p:cNvPr id="18475" name="矩形 47"/>
          <p:cNvSpPr>
            <a:spLocks noChangeArrowheads="1"/>
          </p:cNvSpPr>
          <p:nvPr/>
        </p:nvSpPr>
        <p:spPr bwMode="auto">
          <a:xfrm>
            <a:off x="2833688" y="5864225"/>
            <a:ext cx="79105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方正正粗黑简体" pitchFamily="2" charset="-122"/>
              </a:rPr>
              <a:t>人的一生永远不要丢失自己最初的梦想和情怀</a:t>
            </a:r>
            <a:endParaRPr lang="en-US" altLang="zh-CN" sz="3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方正正粗黑简体" pitchFamily="2" charset="-122"/>
            </a:endParaRPr>
          </a:p>
        </p:txBody>
      </p:sp>
      <p:sp>
        <p:nvSpPr>
          <p:cNvPr id="19500" name="椭圆 48"/>
          <p:cNvSpPr>
            <a:spLocks noChangeArrowheads="1"/>
          </p:cNvSpPr>
          <p:nvPr/>
        </p:nvSpPr>
        <p:spPr bwMode="auto">
          <a:xfrm>
            <a:off x="3816350" y="2381250"/>
            <a:ext cx="590550" cy="5905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800" kern="0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  <a:cs typeface="+mn-cs"/>
              <a:sym typeface="方正粗黑宋简体" pitchFamily="2" charset="-122"/>
            </a:endParaRPr>
          </a:p>
        </p:txBody>
      </p:sp>
      <p:sp>
        <p:nvSpPr>
          <p:cNvPr id="19501" name="椭圆 49"/>
          <p:cNvSpPr>
            <a:spLocks noChangeArrowheads="1"/>
          </p:cNvSpPr>
          <p:nvPr/>
        </p:nvSpPr>
        <p:spPr bwMode="auto">
          <a:xfrm>
            <a:off x="3816350" y="3043238"/>
            <a:ext cx="590550" cy="5905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800" kern="0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  <a:cs typeface="+mn-cs"/>
              <a:sym typeface="方正粗黑宋简体" pitchFamily="2" charset="-122"/>
            </a:endParaRPr>
          </a:p>
        </p:txBody>
      </p:sp>
      <p:sp>
        <p:nvSpPr>
          <p:cNvPr id="19502" name="椭圆 50"/>
          <p:cNvSpPr>
            <a:spLocks noChangeArrowheads="1"/>
          </p:cNvSpPr>
          <p:nvPr/>
        </p:nvSpPr>
        <p:spPr bwMode="auto">
          <a:xfrm>
            <a:off x="3816350" y="3683000"/>
            <a:ext cx="590550" cy="5905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800" kern="0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  <a:cs typeface="+mn-cs"/>
              <a:sym typeface="方正粗黑宋简体" pitchFamily="2" charset="-122"/>
            </a:endParaRPr>
          </a:p>
        </p:txBody>
      </p:sp>
      <p:sp>
        <p:nvSpPr>
          <p:cNvPr id="19503" name="椭圆 51"/>
          <p:cNvSpPr>
            <a:spLocks noChangeArrowheads="1"/>
          </p:cNvSpPr>
          <p:nvPr/>
        </p:nvSpPr>
        <p:spPr bwMode="auto">
          <a:xfrm>
            <a:off x="3816350" y="4324350"/>
            <a:ext cx="590550" cy="5905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800" kern="0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  <a:cs typeface="+mn-cs"/>
              <a:sym typeface="方正粗黑宋简体" pitchFamily="2" charset="-122"/>
            </a:endParaRPr>
          </a:p>
        </p:txBody>
      </p:sp>
      <p:sp>
        <p:nvSpPr>
          <p:cNvPr id="19504" name="文本框 52"/>
          <p:cNvSpPr>
            <a:spLocks noChangeArrowheads="1"/>
          </p:cNvSpPr>
          <p:nvPr/>
        </p:nvSpPr>
        <p:spPr bwMode="auto">
          <a:xfrm>
            <a:off x="3768725" y="2347913"/>
            <a:ext cx="793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kern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  <a:sym typeface="方正粗黑宋简体" pitchFamily="2" charset="-122"/>
              </a:rPr>
              <a:t>一</a:t>
            </a:r>
            <a:r>
              <a:rPr lang="zh-CN" altLang="en-US" sz="3600" b="1" kern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  <a:sym typeface="方正粗黑宋简体" pitchFamily="2" charset="-122"/>
              </a:rPr>
              <a:t>      </a:t>
            </a:r>
          </a:p>
        </p:txBody>
      </p:sp>
      <p:sp>
        <p:nvSpPr>
          <p:cNvPr id="19505" name="文本框 53"/>
          <p:cNvSpPr>
            <a:spLocks noChangeArrowheads="1"/>
          </p:cNvSpPr>
          <p:nvPr/>
        </p:nvSpPr>
        <p:spPr bwMode="auto">
          <a:xfrm>
            <a:off x="3748088" y="3024188"/>
            <a:ext cx="793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kern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  <a:sym typeface="方正粗黑宋简体" pitchFamily="2" charset="-122"/>
              </a:rPr>
              <a:t>行      </a:t>
            </a:r>
          </a:p>
        </p:txBody>
      </p:sp>
      <p:sp>
        <p:nvSpPr>
          <p:cNvPr id="19506" name="文本框 54"/>
          <p:cNvSpPr>
            <a:spLocks noChangeArrowheads="1"/>
          </p:cNvSpPr>
          <p:nvPr/>
        </p:nvSpPr>
        <p:spPr bwMode="auto">
          <a:xfrm>
            <a:off x="3786188" y="3651250"/>
            <a:ext cx="793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kern="0">
                <a:solidFill>
                  <a:srgbClr val="FF000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  <a:sym typeface="方正粗黑宋简体" pitchFamily="2" charset="-122"/>
              </a:rPr>
              <a:t>作      </a:t>
            </a:r>
          </a:p>
        </p:txBody>
      </p:sp>
      <p:sp>
        <p:nvSpPr>
          <p:cNvPr id="19507" name="文本框 55"/>
          <p:cNvSpPr>
            <a:spLocks noChangeArrowheads="1"/>
          </p:cNvSpPr>
          <p:nvPr/>
        </p:nvSpPr>
        <p:spPr bwMode="auto">
          <a:xfrm>
            <a:off x="3802063" y="4305300"/>
            <a:ext cx="793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kern="0">
                <a:solidFill>
                  <a:srgbClr val="FF000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  <a:sym typeface="方正粗黑宋简体" pitchFamily="2" charset="-122"/>
              </a:rPr>
              <a:t>品      </a:t>
            </a:r>
          </a:p>
        </p:txBody>
      </p:sp>
      <p:sp>
        <p:nvSpPr>
          <p:cNvPr id="19508" name="矩形 44"/>
          <p:cNvSpPr>
            <a:spLocks noChangeArrowheads="1"/>
          </p:cNvSpPr>
          <p:nvPr/>
        </p:nvSpPr>
        <p:spPr bwMode="auto">
          <a:xfrm rot="-961904">
            <a:off x="9059863" y="1077913"/>
            <a:ext cx="1471612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0" b="1" ker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方正正大黑简体" pitchFamily="2" charset="-122"/>
              </a:rPr>
              <a:t>心</a:t>
            </a:r>
          </a:p>
        </p:txBody>
      </p:sp>
      <p:graphicFrame>
        <p:nvGraphicFramePr>
          <p:cNvPr id="54" name="表格 10"/>
          <p:cNvGraphicFramePr>
            <a:graphicFrameLocks noGrp="1"/>
          </p:cNvGraphicFramePr>
          <p:nvPr/>
        </p:nvGraphicFramePr>
        <p:xfrm>
          <a:off x="0" y="788988"/>
          <a:ext cx="12192000" cy="5100637"/>
        </p:xfrm>
        <a:graphic>
          <a:graphicData uri="http://schemas.openxmlformats.org/drawingml/2006/table">
            <a:tbl>
              <a:tblPr/>
              <a:tblGrid>
                <a:gridCol w="1009650"/>
                <a:gridCol w="892175"/>
                <a:gridCol w="957263"/>
                <a:gridCol w="871537"/>
                <a:gridCol w="757238"/>
                <a:gridCol w="6688137"/>
                <a:gridCol w="1016000"/>
              </a:tblGrid>
              <a:tr h="1158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  <a:sym typeface="宋体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  <a:sym typeface="宋体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  <a:sym typeface="宋体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  <a:sym typeface="宋体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  <a:sym typeface="宋体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  <a:sym typeface="宋体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  <a:sym typeface="宋体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3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9013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等线"/>
                        <a:cs typeface="等线"/>
                        <a:sym typeface="宋体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5" name="TextBox 6"/>
          <p:cNvSpPr txBox="1"/>
          <p:nvPr/>
        </p:nvSpPr>
        <p:spPr>
          <a:xfrm>
            <a:off x="296863" y="5581650"/>
            <a:ext cx="31003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3A3D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55761841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叶一行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</a:p>
        </p:txBody>
      </p:sp>
      <p:sp>
        <p:nvSpPr>
          <p:cNvPr id="46175" name="矩形 27"/>
          <p:cNvSpPr>
            <a:spLocks/>
          </p:cNvSpPr>
          <p:nvPr/>
        </p:nvSpPr>
        <p:spPr bwMode="auto">
          <a:xfrm>
            <a:off x="0" y="234950"/>
            <a:ext cx="1401763" cy="395288"/>
          </a:xfrm>
          <a:custGeom>
            <a:avLst/>
            <a:gdLst>
              <a:gd name="T0" fmla="*/ 0 w 910630"/>
              <a:gd name="T1" fmla="*/ 0 h 333328"/>
              <a:gd name="T2" fmla="*/ 1402080 w 910630"/>
              <a:gd name="T3" fmla="*/ 0 h 333328"/>
              <a:gd name="T4" fmla="*/ 1170751 w 910630"/>
              <a:gd name="T5" fmla="*/ 396295 h 333328"/>
              <a:gd name="T6" fmla="*/ 0 w 910630"/>
              <a:gd name="T7" fmla="*/ 396295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760385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76" name="矩形 27"/>
          <p:cNvSpPr>
            <a:spLocks/>
          </p:cNvSpPr>
          <p:nvPr/>
        </p:nvSpPr>
        <p:spPr bwMode="auto">
          <a:xfrm rot="10800000">
            <a:off x="1300163" y="766763"/>
            <a:ext cx="10891837" cy="60325"/>
          </a:xfrm>
          <a:custGeom>
            <a:avLst/>
            <a:gdLst>
              <a:gd name="T0" fmla="*/ 0 w 910630"/>
              <a:gd name="T1" fmla="*/ 0 h 333328"/>
              <a:gd name="T2" fmla="*/ 10891519 w 910630"/>
              <a:gd name="T3" fmla="*/ 0 h 333328"/>
              <a:gd name="T4" fmla="*/ 10666089 w 910630"/>
              <a:gd name="T5" fmla="*/ 60803 h 333328"/>
              <a:gd name="T6" fmla="*/ 0 w 910630"/>
              <a:gd name="T7" fmla="*/ 60803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617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0163" y="290513"/>
            <a:ext cx="51911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178" name="组合 58"/>
          <p:cNvGrpSpPr>
            <a:grpSpLocks/>
          </p:cNvGrpSpPr>
          <p:nvPr/>
        </p:nvGrpSpPr>
        <p:grpSpPr bwMode="auto">
          <a:xfrm>
            <a:off x="1774825" y="365125"/>
            <a:ext cx="3563938" cy="465138"/>
            <a:chOff x="1892818" y="1512784"/>
            <a:chExt cx="3564092" cy="464622"/>
          </a:xfrm>
        </p:grpSpPr>
        <p:sp>
          <p:nvSpPr>
            <p:cNvPr id="46183" name="TextBox 33"/>
            <p:cNvSpPr txBox="1">
              <a:spLocks noChangeArrowheads="1"/>
            </p:cNvSpPr>
            <p:nvPr/>
          </p:nvSpPr>
          <p:spPr bwMode="auto">
            <a:xfrm>
              <a:off x="1892818" y="151278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  <p:sp>
          <p:nvSpPr>
            <p:cNvPr id="46184" name="TextBox 33"/>
            <p:cNvSpPr txBox="1">
              <a:spLocks noChangeArrowheads="1"/>
            </p:cNvSpPr>
            <p:nvPr/>
          </p:nvSpPr>
          <p:spPr bwMode="auto">
            <a:xfrm>
              <a:off x="1897899" y="1515741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</p:grpSp>
      <p:grpSp>
        <p:nvGrpSpPr>
          <p:cNvPr id="46179" name="组合 61"/>
          <p:cNvGrpSpPr>
            <a:grpSpLocks/>
          </p:cNvGrpSpPr>
          <p:nvPr/>
        </p:nvGrpSpPr>
        <p:grpSpPr bwMode="auto">
          <a:xfrm>
            <a:off x="7980363" y="160338"/>
            <a:ext cx="4240212" cy="679450"/>
            <a:chOff x="7980744" y="159731"/>
            <a:chExt cx="4239962" cy="680597"/>
          </a:xfrm>
        </p:grpSpPr>
        <p:sp>
          <p:nvSpPr>
            <p:cNvPr id="46181" name="矩形 62"/>
            <p:cNvSpPr>
              <a:spLocks noChangeArrowheads="1"/>
            </p:cNvSpPr>
            <p:nvPr/>
          </p:nvSpPr>
          <p:spPr bwMode="auto">
            <a:xfrm>
              <a:off x="7980744" y="159731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46182" name="矩形 63"/>
            <p:cNvSpPr>
              <a:spLocks noChangeArrowheads="1"/>
            </p:cNvSpPr>
            <p:nvPr/>
          </p:nvSpPr>
          <p:spPr bwMode="auto">
            <a:xfrm>
              <a:off x="7995098" y="163220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latin typeface="华文行楷" pitchFamily="2" charset="-122"/>
                <a:ea typeface="华文行楷" pitchFamily="2" charset="-122"/>
              </a:endParaRPr>
            </a:p>
          </p:txBody>
        </p:sp>
      </p:grpSp>
      <p:pic>
        <p:nvPicPr>
          <p:cNvPr id="66" name="Picture 14" descr="http://www.xiazaizhijia.com/uploads/allimg/140605/3-1406050911213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50" y="5589588"/>
            <a:ext cx="474663" cy="5984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998538" y="4922838"/>
            <a:ext cx="4302125" cy="134143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85B943-F6AD-41CD-BDCE-A2EFEA68764A}" type="slidenum">
              <a:rPr lang="zh-CN" altLang="en-US"/>
              <a:pPr>
                <a:defRPr/>
              </a:pPr>
              <a:t>2</a:t>
            </a:fld>
            <a:endParaRPr lang="zh-CN" altLang="en-US"/>
          </a:p>
        </p:txBody>
      </p:sp>
      <p:sp>
        <p:nvSpPr>
          <p:cNvPr id="34819" name="Freeform 8"/>
          <p:cNvSpPr>
            <a:spLocks noEditPoints="1"/>
          </p:cNvSpPr>
          <p:nvPr/>
        </p:nvSpPr>
        <p:spPr bwMode="auto">
          <a:xfrm rot="5400000">
            <a:off x="10798969" y="891382"/>
            <a:ext cx="1055687" cy="1060450"/>
          </a:xfrm>
          <a:custGeom>
            <a:avLst/>
            <a:gdLst>
              <a:gd name="T0" fmla="*/ 502132 w 349"/>
              <a:gd name="T1" fmla="*/ 413241 h 349"/>
              <a:gd name="T2" fmla="*/ 496083 w 349"/>
              <a:gd name="T3" fmla="*/ 440588 h 349"/>
              <a:gd name="T4" fmla="*/ 508182 w 349"/>
              <a:gd name="T5" fmla="*/ 452742 h 349"/>
              <a:gd name="T6" fmla="*/ 601954 w 349"/>
              <a:gd name="T7" fmla="*/ 434511 h 349"/>
              <a:gd name="T8" fmla="*/ 480958 w 349"/>
              <a:gd name="T9" fmla="*/ 495282 h 349"/>
              <a:gd name="T10" fmla="*/ 447684 w 349"/>
              <a:gd name="T11" fmla="*/ 568207 h 349"/>
              <a:gd name="T12" fmla="*/ 556580 w 349"/>
              <a:gd name="T13" fmla="*/ 616823 h 349"/>
              <a:gd name="T14" fmla="*/ 592879 w 349"/>
              <a:gd name="T15" fmla="*/ 580361 h 349"/>
              <a:gd name="T16" fmla="*/ 626153 w 349"/>
              <a:gd name="T17" fmla="*/ 455781 h 349"/>
              <a:gd name="T18" fmla="*/ 139145 w 349"/>
              <a:gd name="T19" fmla="*/ 212698 h 349"/>
              <a:gd name="T20" fmla="*/ 33274 w 349"/>
              <a:gd name="T21" fmla="*/ 33424 h 349"/>
              <a:gd name="T22" fmla="*/ 211743 w 349"/>
              <a:gd name="T23" fmla="*/ 139773 h 349"/>
              <a:gd name="T24" fmla="*/ 263166 w 349"/>
              <a:gd name="T25" fmla="*/ 255237 h 349"/>
              <a:gd name="T26" fmla="*/ 142170 w 349"/>
              <a:gd name="T27" fmla="*/ 270430 h 349"/>
              <a:gd name="T28" fmla="*/ 220817 w 349"/>
              <a:gd name="T29" fmla="*/ 221813 h 349"/>
              <a:gd name="T30" fmla="*/ 175444 w 349"/>
              <a:gd name="T31" fmla="*/ 161043 h 349"/>
              <a:gd name="T32" fmla="*/ 136120 w 349"/>
              <a:gd name="T33" fmla="*/ 167120 h 349"/>
              <a:gd name="T34" fmla="*/ 130070 w 349"/>
              <a:gd name="T35" fmla="*/ 164081 h 349"/>
              <a:gd name="T36" fmla="*/ 145195 w 349"/>
              <a:gd name="T37" fmla="*/ 109387 h 349"/>
              <a:gd name="T38" fmla="*/ 105871 w 349"/>
              <a:gd name="T39" fmla="*/ 145850 h 349"/>
              <a:gd name="T40" fmla="*/ 75622 w 349"/>
              <a:gd name="T41" fmla="*/ 94195 h 349"/>
              <a:gd name="T42" fmla="*/ 84697 w 349"/>
              <a:gd name="T43" fmla="*/ 115464 h 349"/>
              <a:gd name="T44" fmla="*/ 114946 w 349"/>
              <a:gd name="T45" fmla="*/ 85079 h 349"/>
              <a:gd name="T46" fmla="*/ 465834 w 349"/>
              <a:gd name="T47" fmla="*/ 410203 h 349"/>
              <a:gd name="T48" fmla="*/ 408361 w 349"/>
              <a:gd name="T49" fmla="*/ 467935 h 349"/>
              <a:gd name="T50" fmla="*/ 220817 w 349"/>
              <a:gd name="T51" fmla="*/ 893330 h 349"/>
              <a:gd name="T52" fmla="*/ 139145 w 349"/>
              <a:gd name="T53" fmla="*/ 747480 h 349"/>
              <a:gd name="T54" fmla="*/ 278290 w 349"/>
              <a:gd name="T55" fmla="*/ 777866 h 349"/>
              <a:gd name="T56" fmla="*/ 329713 w 349"/>
              <a:gd name="T57" fmla="*/ 553014 h 349"/>
              <a:gd name="T58" fmla="*/ 269216 w 349"/>
              <a:gd name="T59" fmla="*/ 559091 h 349"/>
              <a:gd name="T60" fmla="*/ 260141 w 349"/>
              <a:gd name="T61" fmla="*/ 668478 h 349"/>
              <a:gd name="T62" fmla="*/ 178469 w 349"/>
              <a:gd name="T63" fmla="*/ 635055 h 349"/>
              <a:gd name="T64" fmla="*/ 241992 w 349"/>
              <a:gd name="T65" fmla="*/ 395010 h 349"/>
              <a:gd name="T66" fmla="*/ 293415 w 349"/>
              <a:gd name="T67" fmla="*/ 404126 h 349"/>
              <a:gd name="T68" fmla="*/ 402311 w 349"/>
              <a:gd name="T69" fmla="*/ 294738 h 349"/>
              <a:gd name="T70" fmla="*/ 393236 w 349"/>
              <a:gd name="T71" fmla="*/ 243083 h 349"/>
              <a:gd name="T72" fmla="*/ 632203 w 349"/>
              <a:gd name="T73" fmla="*/ 179274 h 349"/>
              <a:gd name="T74" fmla="*/ 665477 w 349"/>
              <a:gd name="T75" fmla="*/ 261314 h 349"/>
              <a:gd name="T76" fmla="*/ 556580 w 349"/>
              <a:gd name="T77" fmla="*/ 270430 h 349"/>
              <a:gd name="T78" fmla="*/ 550531 w 349"/>
              <a:gd name="T79" fmla="*/ 331201 h 349"/>
              <a:gd name="T80" fmla="*/ 774373 w 349"/>
              <a:gd name="T81" fmla="*/ 279546 h 349"/>
              <a:gd name="T82" fmla="*/ 744124 w 349"/>
              <a:gd name="T83" fmla="*/ 139773 h 349"/>
              <a:gd name="T84" fmla="*/ 889319 w 349"/>
              <a:gd name="T85" fmla="*/ 221813 h 349"/>
              <a:gd name="T86" fmla="*/ 1055688 w 349"/>
              <a:gd name="T87" fmla="*/ 63809 h 349"/>
              <a:gd name="T88" fmla="*/ 792522 w 349"/>
              <a:gd name="T89" fmla="*/ 88118 h 349"/>
              <a:gd name="T90" fmla="*/ 798572 w 349"/>
              <a:gd name="T91" fmla="*/ 30385 h 349"/>
              <a:gd name="T92" fmla="*/ 910493 w 349"/>
              <a:gd name="T93" fmla="*/ 133696 h 349"/>
              <a:gd name="T94" fmla="*/ 943767 w 349"/>
              <a:gd name="T95" fmla="*/ 88118 h 349"/>
              <a:gd name="T96" fmla="*/ 716900 w 349"/>
              <a:gd name="T97" fmla="*/ 100272 h 349"/>
              <a:gd name="T98" fmla="*/ 372062 w 349"/>
              <a:gd name="T99" fmla="*/ 45578 h 349"/>
              <a:gd name="T100" fmla="*/ 381137 w 349"/>
              <a:gd name="T101" fmla="*/ 161043 h 349"/>
              <a:gd name="T102" fmla="*/ 396261 w 349"/>
              <a:gd name="T103" fmla="*/ 388933 h 349"/>
              <a:gd name="T104" fmla="*/ 387186 w 349"/>
              <a:gd name="T105" fmla="*/ 398049 h 349"/>
              <a:gd name="T106" fmla="*/ 160319 w 349"/>
              <a:gd name="T107" fmla="*/ 382856 h 349"/>
              <a:gd name="T108" fmla="*/ 45373 w 349"/>
              <a:gd name="T109" fmla="*/ 373740 h 349"/>
              <a:gd name="T110" fmla="*/ 102846 w 349"/>
              <a:gd name="T111" fmla="*/ 720134 h 349"/>
              <a:gd name="T112" fmla="*/ 87722 w 349"/>
              <a:gd name="T113" fmla="*/ 948024 h 349"/>
              <a:gd name="T114" fmla="*/ 133095 w 349"/>
              <a:gd name="T115" fmla="*/ 914600 h 349"/>
              <a:gd name="T116" fmla="*/ 30249 w 349"/>
              <a:gd name="T117" fmla="*/ 802174 h 349"/>
              <a:gd name="T118" fmla="*/ 87722 w 349"/>
              <a:gd name="T119" fmla="*/ 796097 h 349"/>
              <a:gd name="T120" fmla="*/ 63523 w 349"/>
              <a:gd name="T121" fmla="*/ 1060450 h 349"/>
              <a:gd name="T122" fmla="*/ 308539 w 349"/>
              <a:gd name="T123" fmla="*/ 276507 h 349"/>
              <a:gd name="T124" fmla="*/ 275265 w 349"/>
              <a:gd name="T125" fmla="*/ 309931 h 34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49"/>
              <a:gd name="T190" fmla="*/ 0 h 349"/>
              <a:gd name="T191" fmla="*/ 349 w 349"/>
              <a:gd name="T192" fmla="*/ 349 h 34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49" h="349">
                <a:moveTo>
                  <a:pt x="132" y="162"/>
                </a:moveTo>
                <a:cubicBezTo>
                  <a:pt x="162" y="132"/>
                  <a:pt x="162" y="132"/>
                  <a:pt x="162" y="132"/>
                </a:cubicBezTo>
                <a:cubicBezTo>
                  <a:pt x="166" y="136"/>
                  <a:pt x="166" y="136"/>
                  <a:pt x="166" y="136"/>
                </a:cubicBezTo>
                <a:cubicBezTo>
                  <a:pt x="136" y="166"/>
                  <a:pt x="136" y="166"/>
                  <a:pt x="136" y="166"/>
                </a:cubicBezTo>
                <a:lnTo>
                  <a:pt x="132" y="162"/>
                </a:lnTo>
                <a:close/>
                <a:moveTo>
                  <a:pt x="164" y="145"/>
                </a:moveTo>
                <a:cubicBezTo>
                  <a:pt x="145" y="164"/>
                  <a:pt x="145" y="164"/>
                  <a:pt x="145" y="164"/>
                </a:cubicBezTo>
                <a:cubicBezTo>
                  <a:pt x="149" y="168"/>
                  <a:pt x="149" y="168"/>
                  <a:pt x="149" y="168"/>
                </a:cubicBezTo>
                <a:cubicBezTo>
                  <a:pt x="168" y="149"/>
                  <a:pt x="168" y="149"/>
                  <a:pt x="168" y="149"/>
                </a:cubicBezTo>
                <a:lnTo>
                  <a:pt x="164" y="145"/>
                </a:lnTo>
                <a:close/>
                <a:moveTo>
                  <a:pt x="187" y="148"/>
                </a:moveTo>
                <a:cubicBezTo>
                  <a:pt x="192" y="157"/>
                  <a:pt x="201" y="150"/>
                  <a:pt x="199" y="143"/>
                </a:cubicBezTo>
                <a:cubicBezTo>
                  <a:pt x="207" y="148"/>
                  <a:pt x="204" y="158"/>
                  <a:pt x="197" y="162"/>
                </a:cubicBezTo>
                <a:cubicBezTo>
                  <a:pt x="188" y="167"/>
                  <a:pt x="173" y="165"/>
                  <a:pt x="163" y="159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65" y="173"/>
                  <a:pt x="167" y="188"/>
                  <a:pt x="162" y="197"/>
                </a:cubicBezTo>
                <a:cubicBezTo>
                  <a:pt x="158" y="204"/>
                  <a:pt x="148" y="207"/>
                  <a:pt x="143" y="199"/>
                </a:cubicBezTo>
                <a:cubicBezTo>
                  <a:pt x="150" y="201"/>
                  <a:pt x="157" y="192"/>
                  <a:pt x="148" y="187"/>
                </a:cubicBezTo>
                <a:cubicBezTo>
                  <a:pt x="138" y="183"/>
                  <a:pt x="132" y="205"/>
                  <a:pt x="150" y="207"/>
                </a:cubicBezTo>
                <a:cubicBezTo>
                  <a:pt x="166" y="208"/>
                  <a:pt x="174" y="184"/>
                  <a:pt x="163" y="165"/>
                </a:cubicBezTo>
                <a:cubicBezTo>
                  <a:pt x="163" y="166"/>
                  <a:pt x="187" y="186"/>
                  <a:pt x="184" y="203"/>
                </a:cubicBezTo>
                <a:cubicBezTo>
                  <a:pt x="191" y="196"/>
                  <a:pt x="191" y="196"/>
                  <a:pt x="191" y="196"/>
                </a:cubicBezTo>
                <a:cubicBezTo>
                  <a:pt x="190" y="193"/>
                  <a:pt x="189" y="191"/>
                  <a:pt x="189" y="189"/>
                </a:cubicBezTo>
                <a:cubicBezTo>
                  <a:pt x="191" y="189"/>
                  <a:pt x="193" y="190"/>
                  <a:pt x="196" y="191"/>
                </a:cubicBezTo>
                <a:cubicBezTo>
                  <a:pt x="203" y="184"/>
                  <a:pt x="203" y="184"/>
                  <a:pt x="203" y="184"/>
                </a:cubicBezTo>
                <a:cubicBezTo>
                  <a:pt x="186" y="187"/>
                  <a:pt x="166" y="163"/>
                  <a:pt x="165" y="163"/>
                </a:cubicBezTo>
                <a:cubicBezTo>
                  <a:pt x="184" y="174"/>
                  <a:pt x="208" y="166"/>
                  <a:pt x="207" y="150"/>
                </a:cubicBezTo>
                <a:cubicBezTo>
                  <a:pt x="205" y="132"/>
                  <a:pt x="183" y="138"/>
                  <a:pt x="187" y="148"/>
                </a:cubicBezTo>
                <a:close/>
                <a:moveTo>
                  <a:pt x="47" y="89"/>
                </a:moveTo>
                <a:cubicBezTo>
                  <a:pt x="38" y="86"/>
                  <a:pt x="38" y="74"/>
                  <a:pt x="46" y="70"/>
                </a:cubicBezTo>
                <a:cubicBezTo>
                  <a:pt x="29" y="58"/>
                  <a:pt x="25" y="70"/>
                  <a:pt x="25" y="70"/>
                </a:cubicBezTo>
                <a:cubicBezTo>
                  <a:pt x="20" y="65"/>
                  <a:pt x="21" y="58"/>
                  <a:pt x="23" y="53"/>
                </a:cubicBezTo>
                <a:cubicBezTo>
                  <a:pt x="11" y="41"/>
                  <a:pt x="6" y="19"/>
                  <a:pt x="11" y="11"/>
                </a:cubicBezTo>
                <a:cubicBezTo>
                  <a:pt x="19" y="6"/>
                  <a:pt x="41" y="11"/>
                  <a:pt x="53" y="23"/>
                </a:cubicBezTo>
                <a:cubicBezTo>
                  <a:pt x="58" y="21"/>
                  <a:pt x="65" y="20"/>
                  <a:pt x="70" y="25"/>
                </a:cubicBezTo>
                <a:cubicBezTo>
                  <a:pt x="70" y="25"/>
                  <a:pt x="58" y="29"/>
                  <a:pt x="70" y="46"/>
                </a:cubicBezTo>
                <a:cubicBezTo>
                  <a:pt x="74" y="38"/>
                  <a:pt x="86" y="38"/>
                  <a:pt x="89" y="47"/>
                </a:cubicBezTo>
                <a:cubicBezTo>
                  <a:pt x="86" y="48"/>
                  <a:pt x="84" y="49"/>
                  <a:pt x="82" y="52"/>
                </a:cubicBezTo>
                <a:cubicBezTo>
                  <a:pt x="73" y="62"/>
                  <a:pt x="80" y="75"/>
                  <a:pt x="87" y="84"/>
                </a:cubicBezTo>
                <a:cubicBezTo>
                  <a:pt x="84" y="87"/>
                  <a:pt x="84" y="87"/>
                  <a:pt x="84" y="87"/>
                </a:cubicBezTo>
                <a:cubicBezTo>
                  <a:pt x="75" y="80"/>
                  <a:pt x="62" y="73"/>
                  <a:pt x="52" y="82"/>
                </a:cubicBezTo>
                <a:cubicBezTo>
                  <a:pt x="49" y="84"/>
                  <a:pt x="48" y="86"/>
                  <a:pt x="47" y="89"/>
                </a:cubicBezTo>
                <a:close/>
                <a:moveTo>
                  <a:pt x="73" y="73"/>
                </a:moveTo>
                <a:cubicBezTo>
                  <a:pt x="65" y="39"/>
                  <a:pt x="33" y="6"/>
                  <a:pt x="19" y="19"/>
                </a:cubicBezTo>
                <a:cubicBezTo>
                  <a:pt x="6" y="33"/>
                  <a:pt x="39" y="65"/>
                  <a:pt x="73" y="73"/>
                </a:cubicBezTo>
                <a:close/>
                <a:moveTo>
                  <a:pt x="54" y="60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3"/>
                  <a:pt x="58" y="53"/>
                  <a:pt x="58" y="53"/>
                </a:cubicBezTo>
                <a:cubicBezTo>
                  <a:pt x="52" y="59"/>
                  <a:pt x="52" y="59"/>
                  <a:pt x="52" y="59"/>
                </a:cubicBezTo>
                <a:lnTo>
                  <a:pt x="54" y="60"/>
                </a:lnTo>
                <a:close/>
                <a:moveTo>
                  <a:pt x="45" y="55"/>
                </a:moveTo>
                <a:cubicBezTo>
                  <a:pt x="55" y="45"/>
                  <a:pt x="55" y="45"/>
                  <a:pt x="55" y="45"/>
                </a:cubicBezTo>
                <a:cubicBezTo>
                  <a:pt x="53" y="43"/>
                  <a:pt x="53" y="43"/>
                  <a:pt x="53" y="43"/>
                </a:cubicBezTo>
                <a:cubicBezTo>
                  <a:pt x="43" y="54"/>
                  <a:pt x="43" y="54"/>
                  <a:pt x="43" y="54"/>
                </a:cubicBezTo>
                <a:lnTo>
                  <a:pt x="45" y="55"/>
                </a:lnTo>
                <a:close/>
                <a:moveTo>
                  <a:pt x="35" y="48"/>
                </a:moveTo>
                <a:cubicBezTo>
                  <a:pt x="48" y="36"/>
                  <a:pt x="48" y="36"/>
                  <a:pt x="48" y="36"/>
                </a:cubicBezTo>
                <a:cubicBezTo>
                  <a:pt x="47" y="34"/>
                  <a:pt x="47" y="34"/>
                  <a:pt x="47" y="34"/>
                </a:cubicBezTo>
                <a:cubicBezTo>
                  <a:pt x="34" y="47"/>
                  <a:pt x="34" y="47"/>
                  <a:pt x="34" y="47"/>
                </a:cubicBezTo>
                <a:lnTo>
                  <a:pt x="35" y="48"/>
                </a:lnTo>
                <a:close/>
                <a:moveTo>
                  <a:pt x="29" y="23"/>
                </a:moveTo>
                <a:cubicBezTo>
                  <a:pt x="23" y="29"/>
                  <a:pt x="23" y="29"/>
                  <a:pt x="23" y="29"/>
                </a:cubicBezTo>
                <a:cubicBezTo>
                  <a:pt x="25" y="31"/>
                  <a:pt x="25" y="31"/>
                  <a:pt x="25" y="31"/>
                </a:cubicBezTo>
                <a:cubicBezTo>
                  <a:pt x="31" y="25"/>
                  <a:pt x="31" y="25"/>
                  <a:pt x="31" y="25"/>
                </a:cubicBezTo>
                <a:lnTo>
                  <a:pt x="29" y="23"/>
                </a:lnTo>
                <a:close/>
                <a:moveTo>
                  <a:pt x="28" y="38"/>
                </a:moveTo>
                <a:cubicBezTo>
                  <a:pt x="29" y="40"/>
                  <a:pt x="29" y="40"/>
                  <a:pt x="29" y="40"/>
                </a:cubicBezTo>
                <a:cubicBezTo>
                  <a:pt x="39" y="30"/>
                  <a:pt x="39" y="30"/>
                  <a:pt x="39" y="30"/>
                </a:cubicBezTo>
                <a:cubicBezTo>
                  <a:pt x="38" y="28"/>
                  <a:pt x="38" y="28"/>
                  <a:pt x="38" y="28"/>
                </a:cubicBezTo>
                <a:lnTo>
                  <a:pt x="28" y="38"/>
                </a:lnTo>
                <a:close/>
                <a:moveTo>
                  <a:pt x="135" y="154"/>
                </a:moveTo>
                <a:cubicBezTo>
                  <a:pt x="154" y="135"/>
                  <a:pt x="154" y="135"/>
                  <a:pt x="154" y="135"/>
                </a:cubicBezTo>
                <a:cubicBezTo>
                  <a:pt x="150" y="131"/>
                  <a:pt x="150" y="131"/>
                  <a:pt x="150" y="131"/>
                </a:cubicBezTo>
                <a:cubicBezTo>
                  <a:pt x="131" y="150"/>
                  <a:pt x="131" y="150"/>
                  <a:pt x="131" y="150"/>
                </a:cubicBezTo>
                <a:lnTo>
                  <a:pt x="135" y="154"/>
                </a:lnTo>
                <a:close/>
                <a:moveTo>
                  <a:pt x="59" y="327"/>
                </a:moveTo>
                <a:cubicBezTo>
                  <a:pt x="67" y="321"/>
                  <a:pt x="73" y="312"/>
                  <a:pt x="74" y="302"/>
                </a:cubicBezTo>
                <a:cubicBezTo>
                  <a:pt x="74" y="299"/>
                  <a:pt x="74" y="296"/>
                  <a:pt x="73" y="294"/>
                </a:cubicBezTo>
                <a:cubicBezTo>
                  <a:pt x="73" y="289"/>
                  <a:pt x="71" y="283"/>
                  <a:pt x="69" y="279"/>
                </a:cubicBezTo>
                <a:cubicBezTo>
                  <a:pt x="67" y="274"/>
                  <a:pt x="64" y="270"/>
                  <a:pt x="62" y="266"/>
                </a:cubicBezTo>
                <a:cubicBezTo>
                  <a:pt x="57" y="259"/>
                  <a:pt x="52" y="252"/>
                  <a:pt x="46" y="246"/>
                </a:cubicBezTo>
                <a:cubicBezTo>
                  <a:pt x="45" y="244"/>
                  <a:pt x="43" y="242"/>
                  <a:pt x="42" y="240"/>
                </a:cubicBezTo>
                <a:cubicBezTo>
                  <a:pt x="54" y="248"/>
                  <a:pt x="66" y="254"/>
                  <a:pt x="78" y="256"/>
                </a:cubicBezTo>
                <a:cubicBezTo>
                  <a:pt x="83" y="256"/>
                  <a:pt x="87" y="255"/>
                  <a:pt x="92" y="256"/>
                </a:cubicBezTo>
                <a:cubicBezTo>
                  <a:pt x="101" y="257"/>
                  <a:pt x="101" y="266"/>
                  <a:pt x="104" y="265"/>
                </a:cubicBezTo>
                <a:cubicBezTo>
                  <a:pt x="108" y="263"/>
                  <a:pt x="106" y="246"/>
                  <a:pt x="95" y="244"/>
                </a:cubicBezTo>
                <a:cubicBezTo>
                  <a:pt x="110" y="241"/>
                  <a:pt x="134" y="205"/>
                  <a:pt x="109" y="182"/>
                </a:cubicBezTo>
                <a:cubicBezTo>
                  <a:pt x="100" y="173"/>
                  <a:pt x="80" y="170"/>
                  <a:pt x="73" y="185"/>
                </a:cubicBezTo>
                <a:cubicBezTo>
                  <a:pt x="71" y="189"/>
                  <a:pt x="69" y="196"/>
                  <a:pt x="73" y="201"/>
                </a:cubicBezTo>
                <a:cubicBezTo>
                  <a:pt x="75" y="192"/>
                  <a:pt x="80" y="186"/>
                  <a:pt x="89" y="184"/>
                </a:cubicBezTo>
                <a:cubicBezTo>
                  <a:pt x="94" y="184"/>
                  <a:pt x="100" y="186"/>
                  <a:pt x="103" y="189"/>
                </a:cubicBezTo>
                <a:cubicBezTo>
                  <a:pt x="124" y="206"/>
                  <a:pt x="111" y="242"/>
                  <a:pt x="86" y="241"/>
                </a:cubicBezTo>
                <a:cubicBezTo>
                  <a:pt x="91" y="234"/>
                  <a:pt x="93" y="225"/>
                  <a:pt x="86" y="220"/>
                </a:cubicBezTo>
                <a:cubicBezTo>
                  <a:pt x="84" y="226"/>
                  <a:pt x="82" y="230"/>
                  <a:pt x="77" y="234"/>
                </a:cubicBezTo>
                <a:cubicBezTo>
                  <a:pt x="58" y="248"/>
                  <a:pt x="27" y="232"/>
                  <a:pt x="26" y="206"/>
                </a:cubicBezTo>
                <a:cubicBezTo>
                  <a:pt x="35" y="214"/>
                  <a:pt x="50" y="221"/>
                  <a:pt x="59" y="209"/>
                </a:cubicBezTo>
                <a:cubicBezTo>
                  <a:pt x="54" y="207"/>
                  <a:pt x="52" y="206"/>
                  <a:pt x="48" y="202"/>
                </a:cubicBezTo>
                <a:cubicBezTo>
                  <a:pt x="29" y="184"/>
                  <a:pt x="38" y="146"/>
                  <a:pt x="66" y="132"/>
                </a:cubicBezTo>
                <a:cubicBezTo>
                  <a:pt x="68" y="131"/>
                  <a:pt x="75" y="128"/>
                  <a:pt x="80" y="130"/>
                </a:cubicBezTo>
                <a:cubicBezTo>
                  <a:pt x="70" y="136"/>
                  <a:pt x="68" y="147"/>
                  <a:pt x="74" y="154"/>
                </a:cubicBezTo>
                <a:cubicBezTo>
                  <a:pt x="76" y="155"/>
                  <a:pt x="79" y="156"/>
                  <a:pt x="82" y="156"/>
                </a:cubicBezTo>
                <a:cubicBezTo>
                  <a:pt x="76" y="147"/>
                  <a:pt x="88" y="136"/>
                  <a:pt x="97" y="133"/>
                </a:cubicBezTo>
                <a:cubicBezTo>
                  <a:pt x="109" y="129"/>
                  <a:pt x="124" y="134"/>
                  <a:pt x="135" y="141"/>
                </a:cubicBezTo>
                <a:cubicBezTo>
                  <a:pt x="141" y="135"/>
                  <a:pt x="141" y="135"/>
                  <a:pt x="141" y="135"/>
                </a:cubicBezTo>
                <a:cubicBezTo>
                  <a:pt x="134" y="124"/>
                  <a:pt x="129" y="109"/>
                  <a:pt x="133" y="97"/>
                </a:cubicBezTo>
                <a:cubicBezTo>
                  <a:pt x="136" y="88"/>
                  <a:pt x="147" y="76"/>
                  <a:pt x="156" y="82"/>
                </a:cubicBezTo>
                <a:cubicBezTo>
                  <a:pt x="156" y="79"/>
                  <a:pt x="155" y="76"/>
                  <a:pt x="154" y="74"/>
                </a:cubicBezTo>
                <a:cubicBezTo>
                  <a:pt x="147" y="68"/>
                  <a:pt x="136" y="70"/>
                  <a:pt x="130" y="80"/>
                </a:cubicBezTo>
                <a:cubicBezTo>
                  <a:pt x="128" y="75"/>
                  <a:pt x="131" y="68"/>
                  <a:pt x="132" y="66"/>
                </a:cubicBezTo>
                <a:cubicBezTo>
                  <a:pt x="146" y="38"/>
                  <a:pt x="184" y="29"/>
                  <a:pt x="202" y="48"/>
                </a:cubicBezTo>
                <a:cubicBezTo>
                  <a:pt x="206" y="52"/>
                  <a:pt x="207" y="54"/>
                  <a:pt x="209" y="59"/>
                </a:cubicBezTo>
                <a:cubicBezTo>
                  <a:pt x="221" y="50"/>
                  <a:pt x="215" y="35"/>
                  <a:pt x="206" y="26"/>
                </a:cubicBezTo>
                <a:cubicBezTo>
                  <a:pt x="233" y="27"/>
                  <a:pt x="248" y="58"/>
                  <a:pt x="234" y="77"/>
                </a:cubicBezTo>
                <a:cubicBezTo>
                  <a:pt x="230" y="82"/>
                  <a:pt x="226" y="84"/>
                  <a:pt x="220" y="86"/>
                </a:cubicBezTo>
                <a:cubicBezTo>
                  <a:pt x="225" y="92"/>
                  <a:pt x="234" y="91"/>
                  <a:pt x="241" y="86"/>
                </a:cubicBezTo>
                <a:cubicBezTo>
                  <a:pt x="242" y="111"/>
                  <a:pt x="206" y="124"/>
                  <a:pt x="189" y="103"/>
                </a:cubicBezTo>
                <a:cubicBezTo>
                  <a:pt x="186" y="100"/>
                  <a:pt x="184" y="94"/>
                  <a:pt x="184" y="89"/>
                </a:cubicBezTo>
                <a:cubicBezTo>
                  <a:pt x="186" y="80"/>
                  <a:pt x="192" y="75"/>
                  <a:pt x="201" y="73"/>
                </a:cubicBezTo>
                <a:cubicBezTo>
                  <a:pt x="196" y="69"/>
                  <a:pt x="189" y="71"/>
                  <a:pt x="185" y="73"/>
                </a:cubicBezTo>
                <a:cubicBezTo>
                  <a:pt x="170" y="80"/>
                  <a:pt x="173" y="100"/>
                  <a:pt x="182" y="109"/>
                </a:cubicBezTo>
                <a:cubicBezTo>
                  <a:pt x="205" y="134"/>
                  <a:pt x="241" y="110"/>
                  <a:pt x="244" y="95"/>
                </a:cubicBezTo>
                <a:cubicBezTo>
                  <a:pt x="247" y="106"/>
                  <a:pt x="263" y="108"/>
                  <a:pt x="265" y="104"/>
                </a:cubicBezTo>
                <a:cubicBezTo>
                  <a:pt x="266" y="101"/>
                  <a:pt x="257" y="101"/>
                  <a:pt x="256" y="92"/>
                </a:cubicBezTo>
                <a:cubicBezTo>
                  <a:pt x="255" y="87"/>
                  <a:pt x="256" y="83"/>
                  <a:pt x="256" y="78"/>
                </a:cubicBezTo>
                <a:cubicBezTo>
                  <a:pt x="254" y="66"/>
                  <a:pt x="248" y="54"/>
                  <a:pt x="240" y="42"/>
                </a:cubicBezTo>
                <a:cubicBezTo>
                  <a:pt x="242" y="43"/>
                  <a:pt x="244" y="45"/>
                  <a:pt x="246" y="46"/>
                </a:cubicBezTo>
                <a:cubicBezTo>
                  <a:pt x="252" y="52"/>
                  <a:pt x="259" y="57"/>
                  <a:pt x="266" y="62"/>
                </a:cubicBezTo>
                <a:cubicBezTo>
                  <a:pt x="270" y="64"/>
                  <a:pt x="274" y="67"/>
                  <a:pt x="279" y="69"/>
                </a:cubicBezTo>
                <a:cubicBezTo>
                  <a:pt x="283" y="71"/>
                  <a:pt x="289" y="73"/>
                  <a:pt x="294" y="73"/>
                </a:cubicBezTo>
                <a:cubicBezTo>
                  <a:pt x="296" y="74"/>
                  <a:pt x="299" y="74"/>
                  <a:pt x="302" y="74"/>
                </a:cubicBezTo>
                <a:cubicBezTo>
                  <a:pt x="312" y="73"/>
                  <a:pt x="321" y="67"/>
                  <a:pt x="327" y="59"/>
                </a:cubicBezTo>
                <a:cubicBezTo>
                  <a:pt x="344" y="39"/>
                  <a:pt x="334" y="30"/>
                  <a:pt x="349" y="21"/>
                </a:cubicBezTo>
                <a:cubicBezTo>
                  <a:pt x="344" y="16"/>
                  <a:pt x="336" y="19"/>
                  <a:pt x="332" y="26"/>
                </a:cubicBezTo>
                <a:cubicBezTo>
                  <a:pt x="328" y="17"/>
                  <a:pt x="316" y="2"/>
                  <a:pt x="295" y="12"/>
                </a:cubicBezTo>
                <a:cubicBezTo>
                  <a:pt x="283" y="17"/>
                  <a:pt x="271" y="32"/>
                  <a:pt x="262" y="29"/>
                </a:cubicBezTo>
                <a:cubicBezTo>
                  <a:pt x="257" y="28"/>
                  <a:pt x="252" y="21"/>
                  <a:pt x="257" y="17"/>
                </a:cubicBezTo>
                <a:cubicBezTo>
                  <a:pt x="256" y="20"/>
                  <a:pt x="260" y="25"/>
                  <a:pt x="263" y="24"/>
                </a:cubicBezTo>
                <a:cubicBezTo>
                  <a:pt x="270" y="23"/>
                  <a:pt x="272" y="13"/>
                  <a:pt x="264" y="10"/>
                </a:cubicBezTo>
                <a:cubicBezTo>
                  <a:pt x="253" y="7"/>
                  <a:pt x="245" y="24"/>
                  <a:pt x="258" y="32"/>
                </a:cubicBezTo>
                <a:cubicBezTo>
                  <a:pt x="265" y="35"/>
                  <a:pt x="272" y="33"/>
                  <a:pt x="277" y="29"/>
                </a:cubicBezTo>
                <a:cubicBezTo>
                  <a:pt x="276" y="41"/>
                  <a:pt x="290" y="52"/>
                  <a:pt x="301" y="44"/>
                </a:cubicBezTo>
                <a:cubicBezTo>
                  <a:pt x="296" y="41"/>
                  <a:pt x="293" y="38"/>
                  <a:pt x="292" y="34"/>
                </a:cubicBezTo>
                <a:cubicBezTo>
                  <a:pt x="286" y="16"/>
                  <a:pt x="317" y="4"/>
                  <a:pt x="330" y="27"/>
                </a:cubicBezTo>
                <a:cubicBezTo>
                  <a:pt x="325" y="24"/>
                  <a:pt x="316" y="23"/>
                  <a:pt x="312" y="29"/>
                </a:cubicBezTo>
                <a:cubicBezTo>
                  <a:pt x="331" y="40"/>
                  <a:pt x="319" y="63"/>
                  <a:pt x="303" y="66"/>
                </a:cubicBezTo>
                <a:cubicBezTo>
                  <a:pt x="288" y="68"/>
                  <a:pt x="276" y="61"/>
                  <a:pt x="272" y="59"/>
                </a:cubicBezTo>
                <a:cubicBezTo>
                  <a:pt x="260" y="52"/>
                  <a:pt x="249" y="41"/>
                  <a:pt x="237" y="33"/>
                </a:cubicBezTo>
                <a:cubicBezTo>
                  <a:pt x="230" y="29"/>
                  <a:pt x="184" y="0"/>
                  <a:pt x="138" y="45"/>
                </a:cubicBezTo>
                <a:cubicBezTo>
                  <a:pt x="139" y="42"/>
                  <a:pt x="139" y="41"/>
                  <a:pt x="140" y="39"/>
                </a:cubicBezTo>
                <a:cubicBezTo>
                  <a:pt x="141" y="29"/>
                  <a:pt x="134" y="17"/>
                  <a:pt x="123" y="15"/>
                </a:cubicBezTo>
                <a:cubicBezTo>
                  <a:pt x="115" y="12"/>
                  <a:pt x="105" y="16"/>
                  <a:pt x="104" y="16"/>
                </a:cubicBezTo>
                <a:cubicBezTo>
                  <a:pt x="110" y="17"/>
                  <a:pt x="116" y="18"/>
                  <a:pt x="122" y="23"/>
                </a:cubicBezTo>
                <a:cubicBezTo>
                  <a:pt x="131" y="31"/>
                  <a:pt x="131" y="44"/>
                  <a:pt x="126" y="53"/>
                </a:cubicBezTo>
                <a:cubicBezTo>
                  <a:pt x="121" y="47"/>
                  <a:pt x="112" y="52"/>
                  <a:pt x="111" y="57"/>
                </a:cubicBezTo>
                <a:cubicBezTo>
                  <a:pt x="119" y="59"/>
                  <a:pt x="121" y="64"/>
                  <a:pt x="120" y="70"/>
                </a:cubicBezTo>
                <a:cubicBezTo>
                  <a:pt x="118" y="80"/>
                  <a:pt x="116" y="104"/>
                  <a:pt x="131" y="128"/>
                </a:cubicBezTo>
                <a:cubicBezTo>
                  <a:pt x="126" y="123"/>
                  <a:pt x="112" y="110"/>
                  <a:pt x="109" y="105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10" y="112"/>
                  <a:pt x="123" y="126"/>
                  <a:pt x="128" y="131"/>
                </a:cubicBezTo>
                <a:cubicBezTo>
                  <a:pt x="104" y="116"/>
                  <a:pt x="80" y="118"/>
                  <a:pt x="70" y="120"/>
                </a:cubicBezTo>
                <a:cubicBezTo>
                  <a:pt x="64" y="121"/>
                  <a:pt x="59" y="119"/>
                  <a:pt x="57" y="111"/>
                </a:cubicBezTo>
                <a:cubicBezTo>
                  <a:pt x="52" y="112"/>
                  <a:pt x="47" y="121"/>
                  <a:pt x="53" y="126"/>
                </a:cubicBezTo>
                <a:cubicBezTo>
                  <a:pt x="44" y="131"/>
                  <a:pt x="31" y="131"/>
                  <a:pt x="23" y="122"/>
                </a:cubicBezTo>
                <a:cubicBezTo>
                  <a:pt x="18" y="116"/>
                  <a:pt x="17" y="110"/>
                  <a:pt x="16" y="104"/>
                </a:cubicBezTo>
                <a:cubicBezTo>
                  <a:pt x="16" y="104"/>
                  <a:pt x="12" y="115"/>
                  <a:pt x="15" y="123"/>
                </a:cubicBezTo>
                <a:cubicBezTo>
                  <a:pt x="17" y="134"/>
                  <a:pt x="29" y="141"/>
                  <a:pt x="39" y="140"/>
                </a:cubicBezTo>
                <a:cubicBezTo>
                  <a:pt x="41" y="139"/>
                  <a:pt x="42" y="139"/>
                  <a:pt x="45" y="138"/>
                </a:cubicBezTo>
                <a:cubicBezTo>
                  <a:pt x="0" y="184"/>
                  <a:pt x="29" y="230"/>
                  <a:pt x="34" y="237"/>
                </a:cubicBezTo>
                <a:cubicBezTo>
                  <a:pt x="41" y="249"/>
                  <a:pt x="52" y="260"/>
                  <a:pt x="59" y="272"/>
                </a:cubicBezTo>
                <a:cubicBezTo>
                  <a:pt x="61" y="276"/>
                  <a:pt x="68" y="288"/>
                  <a:pt x="66" y="303"/>
                </a:cubicBezTo>
                <a:cubicBezTo>
                  <a:pt x="64" y="319"/>
                  <a:pt x="40" y="331"/>
                  <a:pt x="29" y="312"/>
                </a:cubicBezTo>
                <a:cubicBezTo>
                  <a:pt x="23" y="316"/>
                  <a:pt x="24" y="325"/>
                  <a:pt x="27" y="330"/>
                </a:cubicBezTo>
                <a:cubicBezTo>
                  <a:pt x="4" y="316"/>
                  <a:pt x="16" y="286"/>
                  <a:pt x="34" y="292"/>
                </a:cubicBezTo>
                <a:cubicBezTo>
                  <a:pt x="38" y="293"/>
                  <a:pt x="41" y="296"/>
                  <a:pt x="44" y="301"/>
                </a:cubicBezTo>
                <a:cubicBezTo>
                  <a:pt x="52" y="290"/>
                  <a:pt x="41" y="276"/>
                  <a:pt x="29" y="277"/>
                </a:cubicBezTo>
                <a:cubicBezTo>
                  <a:pt x="33" y="272"/>
                  <a:pt x="35" y="265"/>
                  <a:pt x="32" y="258"/>
                </a:cubicBezTo>
                <a:cubicBezTo>
                  <a:pt x="24" y="245"/>
                  <a:pt x="7" y="253"/>
                  <a:pt x="10" y="264"/>
                </a:cubicBezTo>
                <a:cubicBezTo>
                  <a:pt x="13" y="272"/>
                  <a:pt x="23" y="270"/>
                  <a:pt x="24" y="263"/>
                </a:cubicBezTo>
                <a:cubicBezTo>
                  <a:pt x="25" y="259"/>
                  <a:pt x="20" y="256"/>
                  <a:pt x="17" y="257"/>
                </a:cubicBezTo>
                <a:cubicBezTo>
                  <a:pt x="21" y="252"/>
                  <a:pt x="28" y="257"/>
                  <a:pt x="29" y="262"/>
                </a:cubicBezTo>
                <a:cubicBezTo>
                  <a:pt x="32" y="271"/>
                  <a:pt x="17" y="283"/>
                  <a:pt x="12" y="295"/>
                </a:cubicBezTo>
                <a:cubicBezTo>
                  <a:pt x="2" y="316"/>
                  <a:pt x="17" y="328"/>
                  <a:pt x="26" y="332"/>
                </a:cubicBezTo>
                <a:cubicBezTo>
                  <a:pt x="19" y="336"/>
                  <a:pt x="16" y="344"/>
                  <a:pt x="21" y="349"/>
                </a:cubicBezTo>
                <a:cubicBezTo>
                  <a:pt x="30" y="334"/>
                  <a:pt x="39" y="344"/>
                  <a:pt x="59" y="327"/>
                </a:cubicBezTo>
                <a:close/>
                <a:moveTo>
                  <a:pt x="102" y="102"/>
                </a:moveTo>
                <a:cubicBezTo>
                  <a:pt x="105" y="99"/>
                  <a:pt x="105" y="94"/>
                  <a:pt x="102" y="91"/>
                </a:cubicBezTo>
                <a:cubicBezTo>
                  <a:pt x="99" y="88"/>
                  <a:pt x="94" y="88"/>
                  <a:pt x="91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89" y="94"/>
                  <a:pt x="89" y="99"/>
                  <a:pt x="91" y="102"/>
                </a:cubicBezTo>
                <a:cubicBezTo>
                  <a:pt x="94" y="105"/>
                  <a:pt x="99" y="105"/>
                  <a:pt x="102" y="102"/>
                </a:cubicBezTo>
                <a:close/>
              </a:path>
            </a:pathLst>
          </a:custGeom>
          <a:solidFill>
            <a:srgbClr val="3A3D4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TextBox 9"/>
          <p:cNvSpPr txBox="1"/>
          <p:nvPr/>
        </p:nvSpPr>
        <p:spPr>
          <a:xfrm>
            <a:off x="3241675" y="849313"/>
            <a:ext cx="6262688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游戏时间： </a:t>
            </a:r>
            <a:r>
              <a:rPr lang="zh-CN" altLang="en-US" sz="5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rPr>
              <a:t>大   风   吹</a:t>
            </a:r>
          </a:p>
        </p:txBody>
      </p:sp>
      <p:sp>
        <p:nvSpPr>
          <p:cNvPr id="34821" name="Freeform 8"/>
          <p:cNvSpPr>
            <a:spLocks noEditPoints="1"/>
          </p:cNvSpPr>
          <p:nvPr/>
        </p:nvSpPr>
        <p:spPr bwMode="auto">
          <a:xfrm rot="16200000" flipH="1">
            <a:off x="251619" y="891382"/>
            <a:ext cx="1055687" cy="1060450"/>
          </a:xfrm>
          <a:custGeom>
            <a:avLst/>
            <a:gdLst>
              <a:gd name="T0" fmla="*/ 502132 w 349"/>
              <a:gd name="T1" fmla="*/ 413241 h 349"/>
              <a:gd name="T2" fmla="*/ 496083 w 349"/>
              <a:gd name="T3" fmla="*/ 440588 h 349"/>
              <a:gd name="T4" fmla="*/ 508182 w 349"/>
              <a:gd name="T5" fmla="*/ 452742 h 349"/>
              <a:gd name="T6" fmla="*/ 601954 w 349"/>
              <a:gd name="T7" fmla="*/ 434511 h 349"/>
              <a:gd name="T8" fmla="*/ 480958 w 349"/>
              <a:gd name="T9" fmla="*/ 495282 h 349"/>
              <a:gd name="T10" fmla="*/ 447684 w 349"/>
              <a:gd name="T11" fmla="*/ 568207 h 349"/>
              <a:gd name="T12" fmla="*/ 556580 w 349"/>
              <a:gd name="T13" fmla="*/ 616823 h 349"/>
              <a:gd name="T14" fmla="*/ 592879 w 349"/>
              <a:gd name="T15" fmla="*/ 580361 h 349"/>
              <a:gd name="T16" fmla="*/ 626153 w 349"/>
              <a:gd name="T17" fmla="*/ 455781 h 349"/>
              <a:gd name="T18" fmla="*/ 139145 w 349"/>
              <a:gd name="T19" fmla="*/ 212698 h 349"/>
              <a:gd name="T20" fmla="*/ 33274 w 349"/>
              <a:gd name="T21" fmla="*/ 33424 h 349"/>
              <a:gd name="T22" fmla="*/ 211743 w 349"/>
              <a:gd name="T23" fmla="*/ 139773 h 349"/>
              <a:gd name="T24" fmla="*/ 263166 w 349"/>
              <a:gd name="T25" fmla="*/ 255237 h 349"/>
              <a:gd name="T26" fmla="*/ 142170 w 349"/>
              <a:gd name="T27" fmla="*/ 270430 h 349"/>
              <a:gd name="T28" fmla="*/ 220817 w 349"/>
              <a:gd name="T29" fmla="*/ 221813 h 349"/>
              <a:gd name="T30" fmla="*/ 175444 w 349"/>
              <a:gd name="T31" fmla="*/ 161043 h 349"/>
              <a:gd name="T32" fmla="*/ 136120 w 349"/>
              <a:gd name="T33" fmla="*/ 167120 h 349"/>
              <a:gd name="T34" fmla="*/ 130070 w 349"/>
              <a:gd name="T35" fmla="*/ 164081 h 349"/>
              <a:gd name="T36" fmla="*/ 145195 w 349"/>
              <a:gd name="T37" fmla="*/ 109387 h 349"/>
              <a:gd name="T38" fmla="*/ 105871 w 349"/>
              <a:gd name="T39" fmla="*/ 145850 h 349"/>
              <a:gd name="T40" fmla="*/ 75622 w 349"/>
              <a:gd name="T41" fmla="*/ 94195 h 349"/>
              <a:gd name="T42" fmla="*/ 84697 w 349"/>
              <a:gd name="T43" fmla="*/ 115464 h 349"/>
              <a:gd name="T44" fmla="*/ 114946 w 349"/>
              <a:gd name="T45" fmla="*/ 85079 h 349"/>
              <a:gd name="T46" fmla="*/ 465834 w 349"/>
              <a:gd name="T47" fmla="*/ 410203 h 349"/>
              <a:gd name="T48" fmla="*/ 408361 w 349"/>
              <a:gd name="T49" fmla="*/ 467935 h 349"/>
              <a:gd name="T50" fmla="*/ 220817 w 349"/>
              <a:gd name="T51" fmla="*/ 893330 h 349"/>
              <a:gd name="T52" fmla="*/ 139145 w 349"/>
              <a:gd name="T53" fmla="*/ 747480 h 349"/>
              <a:gd name="T54" fmla="*/ 278290 w 349"/>
              <a:gd name="T55" fmla="*/ 777866 h 349"/>
              <a:gd name="T56" fmla="*/ 329713 w 349"/>
              <a:gd name="T57" fmla="*/ 553014 h 349"/>
              <a:gd name="T58" fmla="*/ 269216 w 349"/>
              <a:gd name="T59" fmla="*/ 559091 h 349"/>
              <a:gd name="T60" fmla="*/ 260141 w 349"/>
              <a:gd name="T61" fmla="*/ 668478 h 349"/>
              <a:gd name="T62" fmla="*/ 178469 w 349"/>
              <a:gd name="T63" fmla="*/ 635055 h 349"/>
              <a:gd name="T64" fmla="*/ 241992 w 349"/>
              <a:gd name="T65" fmla="*/ 395010 h 349"/>
              <a:gd name="T66" fmla="*/ 293415 w 349"/>
              <a:gd name="T67" fmla="*/ 404126 h 349"/>
              <a:gd name="T68" fmla="*/ 402311 w 349"/>
              <a:gd name="T69" fmla="*/ 294738 h 349"/>
              <a:gd name="T70" fmla="*/ 393236 w 349"/>
              <a:gd name="T71" fmla="*/ 243083 h 349"/>
              <a:gd name="T72" fmla="*/ 632203 w 349"/>
              <a:gd name="T73" fmla="*/ 179274 h 349"/>
              <a:gd name="T74" fmla="*/ 665477 w 349"/>
              <a:gd name="T75" fmla="*/ 261314 h 349"/>
              <a:gd name="T76" fmla="*/ 556580 w 349"/>
              <a:gd name="T77" fmla="*/ 270430 h 349"/>
              <a:gd name="T78" fmla="*/ 550531 w 349"/>
              <a:gd name="T79" fmla="*/ 331201 h 349"/>
              <a:gd name="T80" fmla="*/ 774373 w 349"/>
              <a:gd name="T81" fmla="*/ 279546 h 349"/>
              <a:gd name="T82" fmla="*/ 744124 w 349"/>
              <a:gd name="T83" fmla="*/ 139773 h 349"/>
              <a:gd name="T84" fmla="*/ 889319 w 349"/>
              <a:gd name="T85" fmla="*/ 221813 h 349"/>
              <a:gd name="T86" fmla="*/ 1055688 w 349"/>
              <a:gd name="T87" fmla="*/ 63809 h 349"/>
              <a:gd name="T88" fmla="*/ 792522 w 349"/>
              <a:gd name="T89" fmla="*/ 88118 h 349"/>
              <a:gd name="T90" fmla="*/ 798572 w 349"/>
              <a:gd name="T91" fmla="*/ 30385 h 349"/>
              <a:gd name="T92" fmla="*/ 910493 w 349"/>
              <a:gd name="T93" fmla="*/ 133696 h 349"/>
              <a:gd name="T94" fmla="*/ 943767 w 349"/>
              <a:gd name="T95" fmla="*/ 88118 h 349"/>
              <a:gd name="T96" fmla="*/ 716900 w 349"/>
              <a:gd name="T97" fmla="*/ 100272 h 349"/>
              <a:gd name="T98" fmla="*/ 372062 w 349"/>
              <a:gd name="T99" fmla="*/ 45578 h 349"/>
              <a:gd name="T100" fmla="*/ 381137 w 349"/>
              <a:gd name="T101" fmla="*/ 161043 h 349"/>
              <a:gd name="T102" fmla="*/ 396261 w 349"/>
              <a:gd name="T103" fmla="*/ 388933 h 349"/>
              <a:gd name="T104" fmla="*/ 387186 w 349"/>
              <a:gd name="T105" fmla="*/ 398049 h 349"/>
              <a:gd name="T106" fmla="*/ 160319 w 349"/>
              <a:gd name="T107" fmla="*/ 382856 h 349"/>
              <a:gd name="T108" fmla="*/ 45373 w 349"/>
              <a:gd name="T109" fmla="*/ 373740 h 349"/>
              <a:gd name="T110" fmla="*/ 102846 w 349"/>
              <a:gd name="T111" fmla="*/ 720134 h 349"/>
              <a:gd name="T112" fmla="*/ 87722 w 349"/>
              <a:gd name="T113" fmla="*/ 948024 h 349"/>
              <a:gd name="T114" fmla="*/ 133095 w 349"/>
              <a:gd name="T115" fmla="*/ 914600 h 349"/>
              <a:gd name="T116" fmla="*/ 30249 w 349"/>
              <a:gd name="T117" fmla="*/ 802174 h 349"/>
              <a:gd name="T118" fmla="*/ 87722 w 349"/>
              <a:gd name="T119" fmla="*/ 796097 h 349"/>
              <a:gd name="T120" fmla="*/ 63523 w 349"/>
              <a:gd name="T121" fmla="*/ 1060450 h 349"/>
              <a:gd name="T122" fmla="*/ 308539 w 349"/>
              <a:gd name="T123" fmla="*/ 276507 h 349"/>
              <a:gd name="T124" fmla="*/ 275265 w 349"/>
              <a:gd name="T125" fmla="*/ 309931 h 34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49"/>
              <a:gd name="T190" fmla="*/ 0 h 349"/>
              <a:gd name="T191" fmla="*/ 349 w 349"/>
              <a:gd name="T192" fmla="*/ 349 h 34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49" h="349">
                <a:moveTo>
                  <a:pt x="132" y="162"/>
                </a:moveTo>
                <a:cubicBezTo>
                  <a:pt x="162" y="132"/>
                  <a:pt x="162" y="132"/>
                  <a:pt x="162" y="132"/>
                </a:cubicBezTo>
                <a:cubicBezTo>
                  <a:pt x="166" y="136"/>
                  <a:pt x="166" y="136"/>
                  <a:pt x="166" y="136"/>
                </a:cubicBezTo>
                <a:cubicBezTo>
                  <a:pt x="136" y="166"/>
                  <a:pt x="136" y="166"/>
                  <a:pt x="136" y="166"/>
                </a:cubicBezTo>
                <a:lnTo>
                  <a:pt x="132" y="162"/>
                </a:lnTo>
                <a:close/>
                <a:moveTo>
                  <a:pt x="164" y="145"/>
                </a:moveTo>
                <a:cubicBezTo>
                  <a:pt x="145" y="164"/>
                  <a:pt x="145" y="164"/>
                  <a:pt x="145" y="164"/>
                </a:cubicBezTo>
                <a:cubicBezTo>
                  <a:pt x="149" y="168"/>
                  <a:pt x="149" y="168"/>
                  <a:pt x="149" y="168"/>
                </a:cubicBezTo>
                <a:cubicBezTo>
                  <a:pt x="168" y="149"/>
                  <a:pt x="168" y="149"/>
                  <a:pt x="168" y="149"/>
                </a:cubicBezTo>
                <a:lnTo>
                  <a:pt x="164" y="145"/>
                </a:lnTo>
                <a:close/>
                <a:moveTo>
                  <a:pt x="187" y="148"/>
                </a:moveTo>
                <a:cubicBezTo>
                  <a:pt x="192" y="157"/>
                  <a:pt x="201" y="150"/>
                  <a:pt x="199" y="143"/>
                </a:cubicBezTo>
                <a:cubicBezTo>
                  <a:pt x="207" y="148"/>
                  <a:pt x="204" y="158"/>
                  <a:pt x="197" y="162"/>
                </a:cubicBezTo>
                <a:cubicBezTo>
                  <a:pt x="188" y="167"/>
                  <a:pt x="173" y="165"/>
                  <a:pt x="163" y="159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65" y="173"/>
                  <a:pt x="167" y="188"/>
                  <a:pt x="162" y="197"/>
                </a:cubicBezTo>
                <a:cubicBezTo>
                  <a:pt x="158" y="204"/>
                  <a:pt x="148" y="207"/>
                  <a:pt x="143" y="199"/>
                </a:cubicBezTo>
                <a:cubicBezTo>
                  <a:pt x="150" y="201"/>
                  <a:pt x="157" y="192"/>
                  <a:pt x="148" y="187"/>
                </a:cubicBezTo>
                <a:cubicBezTo>
                  <a:pt x="138" y="183"/>
                  <a:pt x="132" y="205"/>
                  <a:pt x="150" y="207"/>
                </a:cubicBezTo>
                <a:cubicBezTo>
                  <a:pt x="166" y="208"/>
                  <a:pt x="174" y="184"/>
                  <a:pt x="163" y="165"/>
                </a:cubicBezTo>
                <a:cubicBezTo>
                  <a:pt x="163" y="166"/>
                  <a:pt x="187" y="186"/>
                  <a:pt x="184" y="203"/>
                </a:cubicBezTo>
                <a:cubicBezTo>
                  <a:pt x="191" y="196"/>
                  <a:pt x="191" y="196"/>
                  <a:pt x="191" y="196"/>
                </a:cubicBezTo>
                <a:cubicBezTo>
                  <a:pt x="190" y="193"/>
                  <a:pt x="189" y="191"/>
                  <a:pt x="189" y="189"/>
                </a:cubicBezTo>
                <a:cubicBezTo>
                  <a:pt x="191" y="189"/>
                  <a:pt x="193" y="190"/>
                  <a:pt x="196" y="191"/>
                </a:cubicBezTo>
                <a:cubicBezTo>
                  <a:pt x="203" y="184"/>
                  <a:pt x="203" y="184"/>
                  <a:pt x="203" y="184"/>
                </a:cubicBezTo>
                <a:cubicBezTo>
                  <a:pt x="186" y="187"/>
                  <a:pt x="166" y="163"/>
                  <a:pt x="165" y="163"/>
                </a:cubicBezTo>
                <a:cubicBezTo>
                  <a:pt x="184" y="174"/>
                  <a:pt x="208" y="166"/>
                  <a:pt x="207" y="150"/>
                </a:cubicBezTo>
                <a:cubicBezTo>
                  <a:pt x="205" y="132"/>
                  <a:pt x="183" y="138"/>
                  <a:pt x="187" y="148"/>
                </a:cubicBezTo>
                <a:close/>
                <a:moveTo>
                  <a:pt x="47" y="89"/>
                </a:moveTo>
                <a:cubicBezTo>
                  <a:pt x="38" y="86"/>
                  <a:pt x="38" y="74"/>
                  <a:pt x="46" y="70"/>
                </a:cubicBezTo>
                <a:cubicBezTo>
                  <a:pt x="29" y="58"/>
                  <a:pt x="25" y="70"/>
                  <a:pt x="25" y="70"/>
                </a:cubicBezTo>
                <a:cubicBezTo>
                  <a:pt x="20" y="65"/>
                  <a:pt x="21" y="58"/>
                  <a:pt x="23" y="53"/>
                </a:cubicBezTo>
                <a:cubicBezTo>
                  <a:pt x="11" y="41"/>
                  <a:pt x="6" y="19"/>
                  <a:pt x="11" y="11"/>
                </a:cubicBezTo>
                <a:cubicBezTo>
                  <a:pt x="19" y="6"/>
                  <a:pt x="41" y="11"/>
                  <a:pt x="53" y="23"/>
                </a:cubicBezTo>
                <a:cubicBezTo>
                  <a:pt x="58" y="21"/>
                  <a:pt x="65" y="20"/>
                  <a:pt x="70" y="25"/>
                </a:cubicBezTo>
                <a:cubicBezTo>
                  <a:pt x="70" y="25"/>
                  <a:pt x="58" y="29"/>
                  <a:pt x="70" y="46"/>
                </a:cubicBezTo>
                <a:cubicBezTo>
                  <a:pt x="74" y="38"/>
                  <a:pt x="86" y="38"/>
                  <a:pt x="89" y="47"/>
                </a:cubicBezTo>
                <a:cubicBezTo>
                  <a:pt x="86" y="48"/>
                  <a:pt x="84" y="49"/>
                  <a:pt x="82" y="52"/>
                </a:cubicBezTo>
                <a:cubicBezTo>
                  <a:pt x="73" y="62"/>
                  <a:pt x="80" y="75"/>
                  <a:pt x="87" y="84"/>
                </a:cubicBezTo>
                <a:cubicBezTo>
                  <a:pt x="84" y="87"/>
                  <a:pt x="84" y="87"/>
                  <a:pt x="84" y="87"/>
                </a:cubicBezTo>
                <a:cubicBezTo>
                  <a:pt x="75" y="80"/>
                  <a:pt x="62" y="73"/>
                  <a:pt x="52" y="82"/>
                </a:cubicBezTo>
                <a:cubicBezTo>
                  <a:pt x="49" y="84"/>
                  <a:pt x="48" y="86"/>
                  <a:pt x="47" y="89"/>
                </a:cubicBezTo>
                <a:close/>
                <a:moveTo>
                  <a:pt x="73" y="73"/>
                </a:moveTo>
                <a:cubicBezTo>
                  <a:pt x="65" y="39"/>
                  <a:pt x="33" y="6"/>
                  <a:pt x="19" y="19"/>
                </a:cubicBezTo>
                <a:cubicBezTo>
                  <a:pt x="6" y="33"/>
                  <a:pt x="39" y="65"/>
                  <a:pt x="73" y="73"/>
                </a:cubicBezTo>
                <a:close/>
                <a:moveTo>
                  <a:pt x="54" y="60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3"/>
                  <a:pt x="58" y="53"/>
                  <a:pt x="58" y="53"/>
                </a:cubicBezTo>
                <a:cubicBezTo>
                  <a:pt x="52" y="59"/>
                  <a:pt x="52" y="59"/>
                  <a:pt x="52" y="59"/>
                </a:cubicBezTo>
                <a:lnTo>
                  <a:pt x="54" y="60"/>
                </a:lnTo>
                <a:close/>
                <a:moveTo>
                  <a:pt x="45" y="55"/>
                </a:moveTo>
                <a:cubicBezTo>
                  <a:pt x="55" y="45"/>
                  <a:pt x="55" y="45"/>
                  <a:pt x="55" y="45"/>
                </a:cubicBezTo>
                <a:cubicBezTo>
                  <a:pt x="53" y="43"/>
                  <a:pt x="53" y="43"/>
                  <a:pt x="53" y="43"/>
                </a:cubicBezTo>
                <a:cubicBezTo>
                  <a:pt x="43" y="54"/>
                  <a:pt x="43" y="54"/>
                  <a:pt x="43" y="54"/>
                </a:cubicBezTo>
                <a:lnTo>
                  <a:pt x="45" y="55"/>
                </a:lnTo>
                <a:close/>
                <a:moveTo>
                  <a:pt x="35" y="48"/>
                </a:moveTo>
                <a:cubicBezTo>
                  <a:pt x="48" y="36"/>
                  <a:pt x="48" y="36"/>
                  <a:pt x="48" y="36"/>
                </a:cubicBezTo>
                <a:cubicBezTo>
                  <a:pt x="47" y="34"/>
                  <a:pt x="47" y="34"/>
                  <a:pt x="47" y="34"/>
                </a:cubicBezTo>
                <a:cubicBezTo>
                  <a:pt x="34" y="47"/>
                  <a:pt x="34" y="47"/>
                  <a:pt x="34" y="47"/>
                </a:cubicBezTo>
                <a:lnTo>
                  <a:pt x="35" y="48"/>
                </a:lnTo>
                <a:close/>
                <a:moveTo>
                  <a:pt x="29" y="23"/>
                </a:moveTo>
                <a:cubicBezTo>
                  <a:pt x="23" y="29"/>
                  <a:pt x="23" y="29"/>
                  <a:pt x="23" y="29"/>
                </a:cubicBezTo>
                <a:cubicBezTo>
                  <a:pt x="25" y="31"/>
                  <a:pt x="25" y="31"/>
                  <a:pt x="25" y="31"/>
                </a:cubicBezTo>
                <a:cubicBezTo>
                  <a:pt x="31" y="25"/>
                  <a:pt x="31" y="25"/>
                  <a:pt x="31" y="25"/>
                </a:cubicBezTo>
                <a:lnTo>
                  <a:pt x="29" y="23"/>
                </a:lnTo>
                <a:close/>
                <a:moveTo>
                  <a:pt x="28" y="38"/>
                </a:moveTo>
                <a:cubicBezTo>
                  <a:pt x="29" y="40"/>
                  <a:pt x="29" y="40"/>
                  <a:pt x="29" y="40"/>
                </a:cubicBezTo>
                <a:cubicBezTo>
                  <a:pt x="39" y="30"/>
                  <a:pt x="39" y="30"/>
                  <a:pt x="39" y="30"/>
                </a:cubicBezTo>
                <a:cubicBezTo>
                  <a:pt x="38" y="28"/>
                  <a:pt x="38" y="28"/>
                  <a:pt x="38" y="28"/>
                </a:cubicBezTo>
                <a:lnTo>
                  <a:pt x="28" y="38"/>
                </a:lnTo>
                <a:close/>
                <a:moveTo>
                  <a:pt x="135" y="154"/>
                </a:moveTo>
                <a:cubicBezTo>
                  <a:pt x="154" y="135"/>
                  <a:pt x="154" y="135"/>
                  <a:pt x="154" y="135"/>
                </a:cubicBezTo>
                <a:cubicBezTo>
                  <a:pt x="150" y="131"/>
                  <a:pt x="150" y="131"/>
                  <a:pt x="150" y="131"/>
                </a:cubicBezTo>
                <a:cubicBezTo>
                  <a:pt x="131" y="150"/>
                  <a:pt x="131" y="150"/>
                  <a:pt x="131" y="150"/>
                </a:cubicBezTo>
                <a:lnTo>
                  <a:pt x="135" y="154"/>
                </a:lnTo>
                <a:close/>
                <a:moveTo>
                  <a:pt x="59" y="327"/>
                </a:moveTo>
                <a:cubicBezTo>
                  <a:pt x="67" y="321"/>
                  <a:pt x="73" y="312"/>
                  <a:pt x="74" y="302"/>
                </a:cubicBezTo>
                <a:cubicBezTo>
                  <a:pt x="74" y="299"/>
                  <a:pt x="74" y="296"/>
                  <a:pt x="73" y="294"/>
                </a:cubicBezTo>
                <a:cubicBezTo>
                  <a:pt x="73" y="289"/>
                  <a:pt x="71" y="283"/>
                  <a:pt x="69" y="279"/>
                </a:cubicBezTo>
                <a:cubicBezTo>
                  <a:pt x="67" y="274"/>
                  <a:pt x="64" y="270"/>
                  <a:pt x="62" y="266"/>
                </a:cubicBezTo>
                <a:cubicBezTo>
                  <a:pt x="57" y="259"/>
                  <a:pt x="52" y="252"/>
                  <a:pt x="46" y="246"/>
                </a:cubicBezTo>
                <a:cubicBezTo>
                  <a:pt x="45" y="244"/>
                  <a:pt x="43" y="242"/>
                  <a:pt x="42" y="240"/>
                </a:cubicBezTo>
                <a:cubicBezTo>
                  <a:pt x="54" y="248"/>
                  <a:pt x="66" y="254"/>
                  <a:pt x="78" y="256"/>
                </a:cubicBezTo>
                <a:cubicBezTo>
                  <a:pt x="83" y="256"/>
                  <a:pt x="87" y="255"/>
                  <a:pt x="92" y="256"/>
                </a:cubicBezTo>
                <a:cubicBezTo>
                  <a:pt x="101" y="257"/>
                  <a:pt x="101" y="266"/>
                  <a:pt x="104" y="265"/>
                </a:cubicBezTo>
                <a:cubicBezTo>
                  <a:pt x="108" y="263"/>
                  <a:pt x="106" y="246"/>
                  <a:pt x="95" y="244"/>
                </a:cubicBezTo>
                <a:cubicBezTo>
                  <a:pt x="110" y="241"/>
                  <a:pt x="134" y="205"/>
                  <a:pt x="109" y="182"/>
                </a:cubicBezTo>
                <a:cubicBezTo>
                  <a:pt x="100" y="173"/>
                  <a:pt x="80" y="170"/>
                  <a:pt x="73" y="185"/>
                </a:cubicBezTo>
                <a:cubicBezTo>
                  <a:pt x="71" y="189"/>
                  <a:pt x="69" y="196"/>
                  <a:pt x="73" y="201"/>
                </a:cubicBezTo>
                <a:cubicBezTo>
                  <a:pt x="75" y="192"/>
                  <a:pt x="80" y="186"/>
                  <a:pt x="89" y="184"/>
                </a:cubicBezTo>
                <a:cubicBezTo>
                  <a:pt x="94" y="184"/>
                  <a:pt x="100" y="186"/>
                  <a:pt x="103" y="189"/>
                </a:cubicBezTo>
                <a:cubicBezTo>
                  <a:pt x="124" y="206"/>
                  <a:pt x="111" y="242"/>
                  <a:pt x="86" y="241"/>
                </a:cubicBezTo>
                <a:cubicBezTo>
                  <a:pt x="91" y="234"/>
                  <a:pt x="93" y="225"/>
                  <a:pt x="86" y="220"/>
                </a:cubicBezTo>
                <a:cubicBezTo>
                  <a:pt x="84" y="226"/>
                  <a:pt x="82" y="230"/>
                  <a:pt x="77" y="234"/>
                </a:cubicBezTo>
                <a:cubicBezTo>
                  <a:pt x="58" y="248"/>
                  <a:pt x="27" y="232"/>
                  <a:pt x="26" y="206"/>
                </a:cubicBezTo>
                <a:cubicBezTo>
                  <a:pt x="35" y="214"/>
                  <a:pt x="50" y="221"/>
                  <a:pt x="59" y="209"/>
                </a:cubicBezTo>
                <a:cubicBezTo>
                  <a:pt x="54" y="207"/>
                  <a:pt x="52" y="206"/>
                  <a:pt x="48" y="202"/>
                </a:cubicBezTo>
                <a:cubicBezTo>
                  <a:pt x="29" y="184"/>
                  <a:pt x="38" y="146"/>
                  <a:pt x="66" y="132"/>
                </a:cubicBezTo>
                <a:cubicBezTo>
                  <a:pt x="68" y="131"/>
                  <a:pt x="75" y="128"/>
                  <a:pt x="80" y="130"/>
                </a:cubicBezTo>
                <a:cubicBezTo>
                  <a:pt x="70" y="136"/>
                  <a:pt x="68" y="147"/>
                  <a:pt x="74" y="154"/>
                </a:cubicBezTo>
                <a:cubicBezTo>
                  <a:pt x="76" y="155"/>
                  <a:pt x="79" y="156"/>
                  <a:pt x="82" y="156"/>
                </a:cubicBezTo>
                <a:cubicBezTo>
                  <a:pt x="76" y="147"/>
                  <a:pt x="88" y="136"/>
                  <a:pt x="97" y="133"/>
                </a:cubicBezTo>
                <a:cubicBezTo>
                  <a:pt x="109" y="129"/>
                  <a:pt x="124" y="134"/>
                  <a:pt x="135" y="141"/>
                </a:cubicBezTo>
                <a:cubicBezTo>
                  <a:pt x="141" y="135"/>
                  <a:pt x="141" y="135"/>
                  <a:pt x="141" y="135"/>
                </a:cubicBezTo>
                <a:cubicBezTo>
                  <a:pt x="134" y="124"/>
                  <a:pt x="129" y="109"/>
                  <a:pt x="133" y="97"/>
                </a:cubicBezTo>
                <a:cubicBezTo>
                  <a:pt x="136" y="88"/>
                  <a:pt x="147" y="76"/>
                  <a:pt x="156" y="82"/>
                </a:cubicBezTo>
                <a:cubicBezTo>
                  <a:pt x="156" y="79"/>
                  <a:pt x="155" y="76"/>
                  <a:pt x="154" y="74"/>
                </a:cubicBezTo>
                <a:cubicBezTo>
                  <a:pt x="147" y="68"/>
                  <a:pt x="136" y="70"/>
                  <a:pt x="130" y="80"/>
                </a:cubicBezTo>
                <a:cubicBezTo>
                  <a:pt x="128" y="75"/>
                  <a:pt x="131" y="68"/>
                  <a:pt x="132" y="66"/>
                </a:cubicBezTo>
                <a:cubicBezTo>
                  <a:pt x="146" y="38"/>
                  <a:pt x="184" y="29"/>
                  <a:pt x="202" y="48"/>
                </a:cubicBezTo>
                <a:cubicBezTo>
                  <a:pt x="206" y="52"/>
                  <a:pt x="207" y="54"/>
                  <a:pt x="209" y="59"/>
                </a:cubicBezTo>
                <a:cubicBezTo>
                  <a:pt x="221" y="50"/>
                  <a:pt x="215" y="35"/>
                  <a:pt x="206" y="26"/>
                </a:cubicBezTo>
                <a:cubicBezTo>
                  <a:pt x="233" y="27"/>
                  <a:pt x="248" y="58"/>
                  <a:pt x="234" y="77"/>
                </a:cubicBezTo>
                <a:cubicBezTo>
                  <a:pt x="230" y="82"/>
                  <a:pt x="226" y="84"/>
                  <a:pt x="220" y="86"/>
                </a:cubicBezTo>
                <a:cubicBezTo>
                  <a:pt x="225" y="92"/>
                  <a:pt x="234" y="91"/>
                  <a:pt x="241" y="86"/>
                </a:cubicBezTo>
                <a:cubicBezTo>
                  <a:pt x="242" y="111"/>
                  <a:pt x="206" y="124"/>
                  <a:pt x="189" y="103"/>
                </a:cubicBezTo>
                <a:cubicBezTo>
                  <a:pt x="186" y="100"/>
                  <a:pt x="184" y="94"/>
                  <a:pt x="184" y="89"/>
                </a:cubicBezTo>
                <a:cubicBezTo>
                  <a:pt x="186" y="80"/>
                  <a:pt x="192" y="75"/>
                  <a:pt x="201" y="73"/>
                </a:cubicBezTo>
                <a:cubicBezTo>
                  <a:pt x="196" y="69"/>
                  <a:pt x="189" y="71"/>
                  <a:pt x="185" y="73"/>
                </a:cubicBezTo>
                <a:cubicBezTo>
                  <a:pt x="170" y="80"/>
                  <a:pt x="173" y="100"/>
                  <a:pt x="182" y="109"/>
                </a:cubicBezTo>
                <a:cubicBezTo>
                  <a:pt x="205" y="134"/>
                  <a:pt x="241" y="110"/>
                  <a:pt x="244" y="95"/>
                </a:cubicBezTo>
                <a:cubicBezTo>
                  <a:pt x="247" y="106"/>
                  <a:pt x="263" y="108"/>
                  <a:pt x="265" y="104"/>
                </a:cubicBezTo>
                <a:cubicBezTo>
                  <a:pt x="266" y="101"/>
                  <a:pt x="257" y="101"/>
                  <a:pt x="256" y="92"/>
                </a:cubicBezTo>
                <a:cubicBezTo>
                  <a:pt x="255" y="87"/>
                  <a:pt x="256" y="83"/>
                  <a:pt x="256" y="78"/>
                </a:cubicBezTo>
                <a:cubicBezTo>
                  <a:pt x="254" y="66"/>
                  <a:pt x="248" y="54"/>
                  <a:pt x="240" y="42"/>
                </a:cubicBezTo>
                <a:cubicBezTo>
                  <a:pt x="242" y="43"/>
                  <a:pt x="244" y="45"/>
                  <a:pt x="246" y="46"/>
                </a:cubicBezTo>
                <a:cubicBezTo>
                  <a:pt x="252" y="52"/>
                  <a:pt x="259" y="57"/>
                  <a:pt x="266" y="62"/>
                </a:cubicBezTo>
                <a:cubicBezTo>
                  <a:pt x="270" y="64"/>
                  <a:pt x="274" y="67"/>
                  <a:pt x="279" y="69"/>
                </a:cubicBezTo>
                <a:cubicBezTo>
                  <a:pt x="283" y="71"/>
                  <a:pt x="289" y="73"/>
                  <a:pt x="294" y="73"/>
                </a:cubicBezTo>
                <a:cubicBezTo>
                  <a:pt x="296" y="74"/>
                  <a:pt x="299" y="74"/>
                  <a:pt x="302" y="74"/>
                </a:cubicBezTo>
                <a:cubicBezTo>
                  <a:pt x="312" y="73"/>
                  <a:pt x="321" y="67"/>
                  <a:pt x="327" y="59"/>
                </a:cubicBezTo>
                <a:cubicBezTo>
                  <a:pt x="344" y="39"/>
                  <a:pt x="334" y="30"/>
                  <a:pt x="349" y="21"/>
                </a:cubicBezTo>
                <a:cubicBezTo>
                  <a:pt x="344" y="16"/>
                  <a:pt x="336" y="19"/>
                  <a:pt x="332" y="26"/>
                </a:cubicBezTo>
                <a:cubicBezTo>
                  <a:pt x="328" y="17"/>
                  <a:pt x="316" y="2"/>
                  <a:pt x="295" y="12"/>
                </a:cubicBezTo>
                <a:cubicBezTo>
                  <a:pt x="283" y="17"/>
                  <a:pt x="271" y="32"/>
                  <a:pt x="262" y="29"/>
                </a:cubicBezTo>
                <a:cubicBezTo>
                  <a:pt x="257" y="28"/>
                  <a:pt x="252" y="21"/>
                  <a:pt x="257" y="17"/>
                </a:cubicBezTo>
                <a:cubicBezTo>
                  <a:pt x="256" y="20"/>
                  <a:pt x="260" y="25"/>
                  <a:pt x="263" y="24"/>
                </a:cubicBezTo>
                <a:cubicBezTo>
                  <a:pt x="270" y="23"/>
                  <a:pt x="272" y="13"/>
                  <a:pt x="264" y="10"/>
                </a:cubicBezTo>
                <a:cubicBezTo>
                  <a:pt x="253" y="7"/>
                  <a:pt x="245" y="24"/>
                  <a:pt x="258" y="32"/>
                </a:cubicBezTo>
                <a:cubicBezTo>
                  <a:pt x="265" y="35"/>
                  <a:pt x="272" y="33"/>
                  <a:pt x="277" y="29"/>
                </a:cubicBezTo>
                <a:cubicBezTo>
                  <a:pt x="276" y="41"/>
                  <a:pt x="290" y="52"/>
                  <a:pt x="301" y="44"/>
                </a:cubicBezTo>
                <a:cubicBezTo>
                  <a:pt x="296" y="41"/>
                  <a:pt x="293" y="38"/>
                  <a:pt x="292" y="34"/>
                </a:cubicBezTo>
                <a:cubicBezTo>
                  <a:pt x="286" y="16"/>
                  <a:pt x="317" y="4"/>
                  <a:pt x="330" y="27"/>
                </a:cubicBezTo>
                <a:cubicBezTo>
                  <a:pt x="325" y="24"/>
                  <a:pt x="316" y="23"/>
                  <a:pt x="312" y="29"/>
                </a:cubicBezTo>
                <a:cubicBezTo>
                  <a:pt x="331" y="40"/>
                  <a:pt x="319" y="63"/>
                  <a:pt x="303" y="66"/>
                </a:cubicBezTo>
                <a:cubicBezTo>
                  <a:pt x="288" y="68"/>
                  <a:pt x="276" y="61"/>
                  <a:pt x="272" y="59"/>
                </a:cubicBezTo>
                <a:cubicBezTo>
                  <a:pt x="260" y="52"/>
                  <a:pt x="249" y="41"/>
                  <a:pt x="237" y="33"/>
                </a:cubicBezTo>
                <a:cubicBezTo>
                  <a:pt x="230" y="29"/>
                  <a:pt x="184" y="0"/>
                  <a:pt x="138" y="45"/>
                </a:cubicBezTo>
                <a:cubicBezTo>
                  <a:pt x="139" y="42"/>
                  <a:pt x="139" y="41"/>
                  <a:pt x="140" y="39"/>
                </a:cubicBezTo>
                <a:cubicBezTo>
                  <a:pt x="141" y="29"/>
                  <a:pt x="134" y="17"/>
                  <a:pt x="123" y="15"/>
                </a:cubicBezTo>
                <a:cubicBezTo>
                  <a:pt x="115" y="12"/>
                  <a:pt x="105" y="16"/>
                  <a:pt x="104" y="16"/>
                </a:cubicBezTo>
                <a:cubicBezTo>
                  <a:pt x="110" y="17"/>
                  <a:pt x="116" y="18"/>
                  <a:pt x="122" y="23"/>
                </a:cubicBezTo>
                <a:cubicBezTo>
                  <a:pt x="131" y="31"/>
                  <a:pt x="131" y="44"/>
                  <a:pt x="126" y="53"/>
                </a:cubicBezTo>
                <a:cubicBezTo>
                  <a:pt x="121" y="47"/>
                  <a:pt x="112" y="52"/>
                  <a:pt x="111" y="57"/>
                </a:cubicBezTo>
                <a:cubicBezTo>
                  <a:pt x="119" y="59"/>
                  <a:pt x="121" y="64"/>
                  <a:pt x="120" y="70"/>
                </a:cubicBezTo>
                <a:cubicBezTo>
                  <a:pt x="118" y="80"/>
                  <a:pt x="116" y="104"/>
                  <a:pt x="131" y="128"/>
                </a:cubicBezTo>
                <a:cubicBezTo>
                  <a:pt x="126" y="123"/>
                  <a:pt x="112" y="110"/>
                  <a:pt x="109" y="105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10" y="112"/>
                  <a:pt x="123" y="126"/>
                  <a:pt x="128" y="131"/>
                </a:cubicBezTo>
                <a:cubicBezTo>
                  <a:pt x="104" y="116"/>
                  <a:pt x="80" y="118"/>
                  <a:pt x="70" y="120"/>
                </a:cubicBezTo>
                <a:cubicBezTo>
                  <a:pt x="64" y="121"/>
                  <a:pt x="59" y="119"/>
                  <a:pt x="57" y="111"/>
                </a:cubicBezTo>
                <a:cubicBezTo>
                  <a:pt x="52" y="112"/>
                  <a:pt x="47" y="121"/>
                  <a:pt x="53" y="126"/>
                </a:cubicBezTo>
                <a:cubicBezTo>
                  <a:pt x="44" y="131"/>
                  <a:pt x="31" y="131"/>
                  <a:pt x="23" y="122"/>
                </a:cubicBezTo>
                <a:cubicBezTo>
                  <a:pt x="18" y="116"/>
                  <a:pt x="17" y="110"/>
                  <a:pt x="16" y="104"/>
                </a:cubicBezTo>
                <a:cubicBezTo>
                  <a:pt x="16" y="104"/>
                  <a:pt x="12" y="115"/>
                  <a:pt x="15" y="123"/>
                </a:cubicBezTo>
                <a:cubicBezTo>
                  <a:pt x="17" y="134"/>
                  <a:pt x="29" y="141"/>
                  <a:pt x="39" y="140"/>
                </a:cubicBezTo>
                <a:cubicBezTo>
                  <a:pt x="41" y="139"/>
                  <a:pt x="42" y="139"/>
                  <a:pt x="45" y="138"/>
                </a:cubicBezTo>
                <a:cubicBezTo>
                  <a:pt x="0" y="184"/>
                  <a:pt x="29" y="230"/>
                  <a:pt x="34" y="237"/>
                </a:cubicBezTo>
                <a:cubicBezTo>
                  <a:pt x="41" y="249"/>
                  <a:pt x="52" y="260"/>
                  <a:pt x="59" y="272"/>
                </a:cubicBezTo>
                <a:cubicBezTo>
                  <a:pt x="61" y="276"/>
                  <a:pt x="68" y="288"/>
                  <a:pt x="66" y="303"/>
                </a:cubicBezTo>
                <a:cubicBezTo>
                  <a:pt x="64" y="319"/>
                  <a:pt x="40" y="331"/>
                  <a:pt x="29" y="312"/>
                </a:cubicBezTo>
                <a:cubicBezTo>
                  <a:pt x="23" y="316"/>
                  <a:pt x="24" y="325"/>
                  <a:pt x="27" y="330"/>
                </a:cubicBezTo>
                <a:cubicBezTo>
                  <a:pt x="4" y="316"/>
                  <a:pt x="16" y="286"/>
                  <a:pt x="34" y="292"/>
                </a:cubicBezTo>
                <a:cubicBezTo>
                  <a:pt x="38" y="293"/>
                  <a:pt x="41" y="296"/>
                  <a:pt x="44" y="301"/>
                </a:cubicBezTo>
                <a:cubicBezTo>
                  <a:pt x="52" y="290"/>
                  <a:pt x="41" y="276"/>
                  <a:pt x="29" y="277"/>
                </a:cubicBezTo>
                <a:cubicBezTo>
                  <a:pt x="33" y="272"/>
                  <a:pt x="35" y="265"/>
                  <a:pt x="32" y="258"/>
                </a:cubicBezTo>
                <a:cubicBezTo>
                  <a:pt x="24" y="245"/>
                  <a:pt x="7" y="253"/>
                  <a:pt x="10" y="264"/>
                </a:cubicBezTo>
                <a:cubicBezTo>
                  <a:pt x="13" y="272"/>
                  <a:pt x="23" y="270"/>
                  <a:pt x="24" y="263"/>
                </a:cubicBezTo>
                <a:cubicBezTo>
                  <a:pt x="25" y="259"/>
                  <a:pt x="20" y="256"/>
                  <a:pt x="17" y="257"/>
                </a:cubicBezTo>
                <a:cubicBezTo>
                  <a:pt x="21" y="252"/>
                  <a:pt x="28" y="257"/>
                  <a:pt x="29" y="262"/>
                </a:cubicBezTo>
                <a:cubicBezTo>
                  <a:pt x="32" y="271"/>
                  <a:pt x="17" y="283"/>
                  <a:pt x="12" y="295"/>
                </a:cubicBezTo>
                <a:cubicBezTo>
                  <a:pt x="2" y="316"/>
                  <a:pt x="17" y="328"/>
                  <a:pt x="26" y="332"/>
                </a:cubicBezTo>
                <a:cubicBezTo>
                  <a:pt x="19" y="336"/>
                  <a:pt x="16" y="344"/>
                  <a:pt x="21" y="349"/>
                </a:cubicBezTo>
                <a:cubicBezTo>
                  <a:pt x="30" y="334"/>
                  <a:pt x="39" y="344"/>
                  <a:pt x="59" y="327"/>
                </a:cubicBezTo>
                <a:close/>
                <a:moveTo>
                  <a:pt x="102" y="102"/>
                </a:moveTo>
                <a:cubicBezTo>
                  <a:pt x="105" y="99"/>
                  <a:pt x="105" y="94"/>
                  <a:pt x="102" y="91"/>
                </a:cubicBezTo>
                <a:cubicBezTo>
                  <a:pt x="99" y="88"/>
                  <a:pt x="94" y="88"/>
                  <a:pt x="91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89" y="94"/>
                  <a:pt x="89" y="99"/>
                  <a:pt x="91" y="102"/>
                </a:cubicBezTo>
                <a:cubicBezTo>
                  <a:pt x="94" y="105"/>
                  <a:pt x="99" y="105"/>
                  <a:pt x="102" y="102"/>
                </a:cubicBezTo>
                <a:close/>
              </a:path>
            </a:pathLst>
          </a:custGeom>
          <a:solidFill>
            <a:srgbClr val="3A3D4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2" name="矩形 27"/>
          <p:cNvSpPr>
            <a:spLocks/>
          </p:cNvSpPr>
          <p:nvPr/>
        </p:nvSpPr>
        <p:spPr bwMode="auto">
          <a:xfrm>
            <a:off x="0" y="234950"/>
            <a:ext cx="1401763" cy="395288"/>
          </a:xfrm>
          <a:custGeom>
            <a:avLst/>
            <a:gdLst>
              <a:gd name="T0" fmla="*/ 0 w 910630"/>
              <a:gd name="T1" fmla="*/ 0 h 333328"/>
              <a:gd name="T2" fmla="*/ 1402080 w 910630"/>
              <a:gd name="T3" fmla="*/ 0 h 333328"/>
              <a:gd name="T4" fmla="*/ 1170751 w 910630"/>
              <a:gd name="T5" fmla="*/ 396295 h 333328"/>
              <a:gd name="T6" fmla="*/ 0 w 910630"/>
              <a:gd name="T7" fmla="*/ 396295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760385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3" name="矩形 27"/>
          <p:cNvSpPr>
            <a:spLocks/>
          </p:cNvSpPr>
          <p:nvPr/>
        </p:nvSpPr>
        <p:spPr bwMode="auto">
          <a:xfrm rot="10800000">
            <a:off x="1300163" y="766763"/>
            <a:ext cx="10891837" cy="60325"/>
          </a:xfrm>
          <a:custGeom>
            <a:avLst/>
            <a:gdLst>
              <a:gd name="T0" fmla="*/ 0 w 910630"/>
              <a:gd name="T1" fmla="*/ 0 h 333328"/>
              <a:gd name="T2" fmla="*/ 10891519 w 910630"/>
              <a:gd name="T3" fmla="*/ 0 h 333328"/>
              <a:gd name="T4" fmla="*/ 10666089 w 910630"/>
              <a:gd name="T5" fmla="*/ 60803 h 333328"/>
              <a:gd name="T6" fmla="*/ 0 w 910630"/>
              <a:gd name="T7" fmla="*/ 60803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4824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0163" y="290513"/>
            <a:ext cx="51911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25" name="组合 12"/>
          <p:cNvGrpSpPr>
            <a:grpSpLocks/>
          </p:cNvGrpSpPr>
          <p:nvPr/>
        </p:nvGrpSpPr>
        <p:grpSpPr bwMode="auto">
          <a:xfrm>
            <a:off x="1741488" y="365125"/>
            <a:ext cx="3592512" cy="465138"/>
            <a:chOff x="1859029" y="1512784"/>
            <a:chExt cx="3592800" cy="465445"/>
          </a:xfrm>
        </p:grpSpPr>
        <p:sp>
          <p:nvSpPr>
            <p:cNvPr id="34841" name="TextBox 33"/>
            <p:cNvSpPr txBox="1">
              <a:spLocks noChangeArrowheads="1"/>
            </p:cNvSpPr>
            <p:nvPr/>
          </p:nvSpPr>
          <p:spPr bwMode="auto">
            <a:xfrm>
              <a:off x="1892818" y="151278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  <p:sp>
          <p:nvSpPr>
            <p:cNvPr id="34842" name="TextBox 33"/>
            <p:cNvSpPr txBox="1">
              <a:spLocks noChangeArrowheads="1"/>
            </p:cNvSpPr>
            <p:nvPr/>
          </p:nvSpPr>
          <p:spPr bwMode="auto">
            <a:xfrm>
              <a:off x="1859029" y="151656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</p:grpSp>
      <p:grpSp>
        <p:nvGrpSpPr>
          <p:cNvPr id="34826" name="组合 15"/>
          <p:cNvGrpSpPr>
            <a:grpSpLocks/>
          </p:cNvGrpSpPr>
          <p:nvPr/>
        </p:nvGrpSpPr>
        <p:grpSpPr bwMode="auto">
          <a:xfrm>
            <a:off x="7966075" y="139700"/>
            <a:ext cx="4259263" cy="687388"/>
            <a:chOff x="7966388" y="140443"/>
            <a:chExt cx="4259399" cy="686369"/>
          </a:xfrm>
        </p:grpSpPr>
        <p:sp>
          <p:nvSpPr>
            <p:cNvPr id="34839" name="矩形 16"/>
            <p:cNvSpPr>
              <a:spLocks noChangeArrowheads="1"/>
            </p:cNvSpPr>
            <p:nvPr/>
          </p:nvSpPr>
          <p:spPr bwMode="auto">
            <a:xfrm>
              <a:off x="8000179" y="149704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34840" name="矩形 17"/>
            <p:cNvSpPr>
              <a:spLocks noChangeArrowheads="1"/>
            </p:cNvSpPr>
            <p:nvPr/>
          </p:nvSpPr>
          <p:spPr bwMode="auto">
            <a:xfrm>
              <a:off x="7966388" y="140443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34827" name="矩形 27"/>
          <p:cNvSpPr>
            <a:spLocks/>
          </p:cNvSpPr>
          <p:nvPr/>
        </p:nvSpPr>
        <p:spPr bwMode="auto">
          <a:xfrm rot="10800000">
            <a:off x="-212725" y="6489700"/>
            <a:ext cx="12404725" cy="46038"/>
          </a:xfrm>
          <a:custGeom>
            <a:avLst/>
            <a:gdLst>
              <a:gd name="T0" fmla="*/ 0 w 910630"/>
              <a:gd name="T1" fmla="*/ 0 h 333328"/>
              <a:gd name="T2" fmla="*/ 12405357 w 910630"/>
              <a:gd name="T3" fmla="*/ 0 h 333328"/>
              <a:gd name="T4" fmla="*/ 12148594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8" name="矩形 27"/>
          <p:cNvSpPr>
            <a:spLocks/>
          </p:cNvSpPr>
          <p:nvPr/>
        </p:nvSpPr>
        <p:spPr bwMode="auto">
          <a:xfrm rot="10800000">
            <a:off x="5680075" y="6378575"/>
            <a:ext cx="6511925" cy="46038"/>
          </a:xfrm>
          <a:custGeom>
            <a:avLst/>
            <a:gdLst>
              <a:gd name="T0" fmla="*/ 0 w 910630"/>
              <a:gd name="T1" fmla="*/ 0 h 333328"/>
              <a:gd name="T2" fmla="*/ 6512556 w 910630"/>
              <a:gd name="T3" fmla="*/ 0 h 333328"/>
              <a:gd name="T4" fmla="*/ 6377761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9" name="矩形 27"/>
          <p:cNvSpPr>
            <a:spLocks/>
          </p:cNvSpPr>
          <p:nvPr/>
        </p:nvSpPr>
        <p:spPr bwMode="auto">
          <a:xfrm rot="10800000">
            <a:off x="3241675" y="6276975"/>
            <a:ext cx="5495925" cy="46038"/>
          </a:xfrm>
          <a:custGeom>
            <a:avLst/>
            <a:gdLst>
              <a:gd name="T0" fmla="*/ 0 w 910630"/>
              <a:gd name="T1" fmla="*/ 0 h 333328"/>
              <a:gd name="T2" fmla="*/ 5496556 w 910630"/>
              <a:gd name="T3" fmla="*/ 0 h 333328"/>
              <a:gd name="T4" fmla="*/ 5382790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0" name="矩形 21"/>
          <p:cNvSpPr>
            <a:spLocks noChangeArrowheads="1"/>
          </p:cNvSpPr>
          <p:nvPr/>
        </p:nvSpPr>
        <p:spPr bwMode="auto">
          <a:xfrm>
            <a:off x="7915275" y="6513513"/>
            <a:ext cx="4276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 主      合 作      务 实      求 新</a:t>
            </a:r>
          </a:p>
        </p:txBody>
      </p:sp>
      <p:sp>
        <p:nvSpPr>
          <p:cNvPr id="34831" name="Freeform 8"/>
          <p:cNvSpPr>
            <a:spLocks noEditPoints="1"/>
          </p:cNvSpPr>
          <p:nvPr/>
        </p:nvSpPr>
        <p:spPr bwMode="auto">
          <a:xfrm rot="10800000" flipH="1">
            <a:off x="234950" y="5475288"/>
            <a:ext cx="1055688" cy="1060450"/>
          </a:xfrm>
          <a:custGeom>
            <a:avLst/>
            <a:gdLst>
              <a:gd name="T0" fmla="*/ 502132 w 349"/>
              <a:gd name="T1" fmla="*/ 413241 h 349"/>
              <a:gd name="T2" fmla="*/ 496083 w 349"/>
              <a:gd name="T3" fmla="*/ 440588 h 349"/>
              <a:gd name="T4" fmla="*/ 508182 w 349"/>
              <a:gd name="T5" fmla="*/ 452742 h 349"/>
              <a:gd name="T6" fmla="*/ 601954 w 349"/>
              <a:gd name="T7" fmla="*/ 434511 h 349"/>
              <a:gd name="T8" fmla="*/ 480958 w 349"/>
              <a:gd name="T9" fmla="*/ 495282 h 349"/>
              <a:gd name="T10" fmla="*/ 447684 w 349"/>
              <a:gd name="T11" fmla="*/ 568207 h 349"/>
              <a:gd name="T12" fmla="*/ 556580 w 349"/>
              <a:gd name="T13" fmla="*/ 616823 h 349"/>
              <a:gd name="T14" fmla="*/ 592879 w 349"/>
              <a:gd name="T15" fmla="*/ 580361 h 349"/>
              <a:gd name="T16" fmla="*/ 626153 w 349"/>
              <a:gd name="T17" fmla="*/ 455781 h 349"/>
              <a:gd name="T18" fmla="*/ 139145 w 349"/>
              <a:gd name="T19" fmla="*/ 212698 h 349"/>
              <a:gd name="T20" fmla="*/ 33274 w 349"/>
              <a:gd name="T21" fmla="*/ 33424 h 349"/>
              <a:gd name="T22" fmla="*/ 211743 w 349"/>
              <a:gd name="T23" fmla="*/ 139773 h 349"/>
              <a:gd name="T24" fmla="*/ 263166 w 349"/>
              <a:gd name="T25" fmla="*/ 255237 h 349"/>
              <a:gd name="T26" fmla="*/ 142170 w 349"/>
              <a:gd name="T27" fmla="*/ 270430 h 349"/>
              <a:gd name="T28" fmla="*/ 220817 w 349"/>
              <a:gd name="T29" fmla="*/ 221813 h 349"/>
              <a:gd name="T30" fmla="*/ 175444 w 349"/>
              <a:gd name="T31" fmla="*/ 161043 h 349"/>
              <a:gd name="T32" fmla="*/ 136120 w 349"/>
              <a:gd name="T33" fmla="*/ 167120 h 349"/>
              <a:gd name="T34" fmla="*/ 130070 w 349"/>
              <a:gd name="T35" fmla="*/ 164081 h 349"/>
              <a:gd name="T36" fmla="*/ 145195 w 349"/>
              <a:gd name="T37" fmla="*/ 109387 h 349"/>
              <a:gd name="T38" fmla="*/ 105871 w 349"/>
              <a:gd name="T39" fmla="*/ 145850 h 349"/>
              <a:gd name="T40" fmla="*/ 75622 w 349"/>
              <a:gd name="T41" fmla="*/ 94195 h 349"/>
              <a:gd name="T42" fmla="*/ 84697 w 349"/>
              <a:gd name="T43" fmla="*/ 115464 h 349"/>
              <a:gd name="T44" fmla="*/ 114946 w 349"/>
              <a:gd name="T45" fmla="*/ 85079 h 349"/>
              <a:gd name="T46" fmla="*/ 465834 w 349"/>
              <a:gd name="T47" fmla="*/ 410203 h 349"/>
              <a:gd name="T48" fmla="*/ 408361 w 349"/>
              <a:gd name="T49" fmla="*/ 467935 h 349"/>
              <a:gd name="T50" fmla="*/ 220817 w 349"/>
              <a:gd name="T51" fmla="*/ 893330 h 349"/>
              <a:gd name="T52" fmla="*/ 139145 w 349"/>
              <a:gd name="T53" fmla="*/ 747480 h 349"/>
              <a:gd name="T54" fmla="*/ 278290 w 349"/>
              <a:gd name="T55" fmla="*/ 777866 h 349"/>
              <a:gd name="T56" fmla="*/ 329713 w 349"/>
              <a:gd name="T57" fmla="*/ 553014 h 349"/>
              <a:gd name="T58" fmla="*/ 269216 w 349"/>
              <a:gd name="T59" fmla="*/ 559091 h 349"/>
              <a:gd name="T60" fmla="*/ 260141 w 349"/>
              <a:gd name="T61" fmla="*/ 668478 h 349"/>
              <a:gd name="T62" fmla="*/ 178469 w 349"/>
              <a:gd name="T63" fmla="*/ 635055 h 349"/>
              <a:gd name="T64" fmla="*/ 241992 w 349"/>
              <a:gd name="T65" fmla="*/ 395010 h 349"/>
              <a:gd name="T66" fmla="*/ 293415 w 349"/>
              <a:gd name="T67" fmla="*/ 404126 h 349"/>
              <a:gd name="T68" fmla="*/ 402311 w 349"/>
              <a:gd name="T69" fmla="*/ 294738 h 349"/>
              <a:gd name="T70" fmla="*/ 393236 w 349"/>
              <a:gd name="T71" fmla="*/ 243083 h 349"/>
              <a:gd name="T72" fmla="*/ 632203 w 349"/>
              <a:gd name="T73" fmla="*/ 179274 h 349"/>
              <a:gd name="T74" fmla="*/ 665477 w 349"/>
              <a:gd name="T75" fmla="*/ 261314 h 349"/>
              <a:gd name="T76" fmla="*/ 556580 w 349"/>
              <a:gd name="T77" fmla="*/ 270430 h 349"/>
              <a:gd name="T78" fmla="*/ 550531 w 349"/>
              <a:gd name="T79" fmla="*/ 331201 h 349"/>
              <a:gd name="T80" fmla="*/ 774373 w 349"/>
              <a:gd name="T81" fmla="*/ 279546 h 349"/>
              <a:gd name="T82" fmla="*/ 744124 w 349"/>
              <a:gd name="T83" fmla="*/ 139773 h 349"/>
              <a:gd name="T84" fmla="*/ 889319 w 349"/>
              <a:gd name="T85" fmla="*/ 221813 h 349"/>
              <a:gd name="T86" fmla="*/ 1055688 w 349"/>
              <a:gd name="T87" fmla="*/ 63809 h 349"/>
              <a:gd name="T88" fmla="*/ 792522 w 349"/>
              <a:gd name="T89" fmla="*/ 88118 h 349"/>
              <a:gd name="T90" fmla="*/ 798572 w 349"/>
              <a:gd name="T91" fmla="*/ 30385 h 349"/>
              <a:gd name="T92" fmla="*/ 910493 w 349"/>
              <a:gd name="T93" fmla="*/ 133696 h 349"/>
              <a:gd name="T94" fmla="*/ 943767 w 349"/>
              <a:gd name="T95" fmla="*/ 88118 h 349"/>
              <a:gd name="T96" fmla="*/ 716900 w 349"/>
              <a:gd name="T97" fmla="*/ 100272 h 349"/>
              <a:gd name="T98" fmla="*/ 372062 w 349"/>
              <a:gd name="T99" fmla="*/ 45578 h 349"/>
              <a:gd name="T100" fmla="*/ 381137 w 349"/>
              <a:gd name="T101" fmla="*/ 161043 h 349"/>
              <a:gd name="T102" fmla="*/ 396261 w 349"/>
              <a:gd name="T103" fmla="*/ 388933 h 349"/>
              <a:gd name="T104" fmla="*/ 387186 w 349"/>
              <a:gd name="T105" fmla="*/ 398049 h 349"/>
              <a:gd name="T106" fmla="*/ 160319 w 349"/>
              <a:gd name="T107" fmla="*/ 382856 h 349"/>
              <a:gd name="T108" fmla="*/ 45373 w 349"/>
              <a:gd name="T109" fmla="*/ 373740 h 349"/>
              <a:gd name="T110" fmla="*/ 102846 w 349"/>
              <a:gd name="T111" fmla="*/ 720134 h 349"/>
              <a:gd name="T112" fmla="*/ 87722 w 349"/>
              <a:gd name="T113" fmla="*/ 948024 h 349"/>
              <a:gd name="T114" fmla="*/ 133095 w 349"/>
              <a:gd name="T115" fmla="*/ 914600 h 349"/>
              <a:gd name="T116" fmla="*/ 30249 w 349"/>
              <a:gd name="T117" fmla="*/ 802174 h 349"/>
              <a:gd name="T118" fmla="*/ 87722 w 349"/>
              <a:gd name="T119" fmla="*/ 796097 h 349"/>
              <a:gd name="T120" fmla="*/ 63523 w 349"/>
              <a:gd name="T121" fmla="*/ 1060450 h 349"/>
              <a:gd name="T122" fmla="*/ 308539 w 349"/>
              <a:gd name="T123" fmla="*/ 276507 h 349"/>
              <a:gd name="T124" fmla="*/ 275265 w 349"/>
              <a:gd name="T125" fmla="*/ 309931 h 34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49"/>
              <a:gd name="T190" fmla="*/ 0 h 349"/>
              <a:gd name="T191" fmla="*/ 349 w 349"/>
              <a:gd name="T192" fmla="*/ 349 h 34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49" h="349">
                <a:moveTo>
                  <a:pt x="132" y="162"/>
                </a:moveTo>
                <a:cubicBezTo>
                  <a:pt x="162" y="132"/>
                  <a:pt x="162" y="132"/>
                  <a:pt x="162" y="132"/>
                </a:cubicBezTo>
                <a:cubicBezTo>
                  <a:pt x="166" y="136"/>
                  <a:pt x="166" y="136"/>
                  <a:pt x="166" y="136"/>
                </a:cubicBezTo>
                <a:cubicBezTo>
                  <a:pt x="136" y="166"/>
                  <a:pt x="136" y="166"/>
                  <a:pt x="136" y="166"/>
                </a:cubicBezTo>
                <a:lnTo>
                  <a:pt x="132" y="162"/>
                </a:lnTo>
                <a:close/>
                <a:moveTo>
                  <a:pt x="164" y="145"/>
                </a:moveTo>
                <a:cubicBezTo>
                  <a:pt x="145" y="164"/>
                  <a:pt x="145" y="164"/>
                  <a:pt x="145" y="164"/>
                </a:cubicBezTo>
                <a:cubicBezTo>
                  <a:pt x="149" y="168"/>
                  <a:pt x="149" y="168"/>
                  <a:pt x="149" y="168"/>
                </a:cubicBezTo>
                <a:cubicBezTo>
                  <a:pt x="168" y="149"/>
                  <a:pt x="168" y="149"/>
                  <a:pt x="168" y="149"/>
                </a:cubicBezTo>
                <a:lnTo>
                  <a:pt x="164" y="145"/>
                </a:lnTo>
                <a:close/>
                <a:moveTo>
                  <a:pt x="187" y="148"/>
                </a:moveTo>
                <a:cubicBezTo>
                  <a:pt x="192" y="157"/>
                  <a:pt x="201" y="150"/>
                  <a:pt x="199" y="143"/>
                </a:cubicBezTo>
                <a:cubicBezTo>
                  <a:pt x="207" y="148"/>
                  <a:pt x="204" y="158"/>
                  <a:pt x="197" y="162"/>
                </a:cubicBezTo>
                <a:cubicBezTo>
                  <a:pt x="188" y="167"/>
                  <a:pt x="173" y="165"/>
                  <a:pt x="163" y="159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65" y="173"/>
                  <a:pt x="167" y="188"/>
                  <a:pt x="162" y="197"/>
                </a:cubicBezTo>
                <a:cubicBezTo>
                  <a:pt x="158" y="204"/>
                  <a:pt x="148" y="207"/>
                  <a:pt x="143" y="199"/>
                </a:cubicBezTo>
                <a:cubicBezTo>
                  <a:pt x="150" y="201"/>
                  <a:pt x="157" y="192"/>
                  <a:pt x="148" y="187"/>
                </a:cubicBezTo>
                <a:cubicBezTo>
                  <a:pt x="138" y="183"/>
                  <a:pt x="132" y="205"/>
                  <a:pt x="150" y="207"/>
                </a:cubicBezTo>
                <a:cubicBezTo>
                  <a:pt x="166" y="208"/>
                  <a:pt x="174" y="184"/>
                  <a:pt x="163" y="165"/>
                </a:cubicBezTo>
                <a:cubicBezTo>
                  <a:pt x="163" y="166"/>
                  <a:pt x="187" y="186"/>
                  <a:pt x="184" y="203"/>
                </a:cubicBezTo>
                <a:cubicBezTo>
                  <a:pt x="191" y="196"/>
                  <a:pt x="191" y="196"/>
                  <a:pt x="191" y="196"/>
                </a:cubicBezTo>
                <a:cubicBezTo>
                  <a:pt x="190" y="193"/>
                  <a:pt x="189" y="191"/>
                  <a:pt x="189" y="189"/>
                </a:cubicBezTo>
                <a:cubicBezTo>
                  <a:pt x="191" y="189"/>
                  <a:pt x="193" y="190"/>
                  <a:pt x="196" y="191"/>
                </a:cubicBezTo>
                <a:cubicBezTo>
                  <a:pt x="203" y="184"/>
                  <a:pt x="203" y="184"/>
                  <a:pt x="203" y="184"/>
                </a:cubicBezTo>
                <a:cubicBezTo>
                  <a:pt x="186" y="187"/>
                  <a:pt x="166" y="163"/>
                  <a:pt x="165" y="163"/>
                </a:cubicBezTo>
                <a:cubicBezTo>
                  <a:pt x="184" y="174"/>
                  <a:pt x="208" y="166"/>
                  <a:pt x="207" y="150"/>
                </a:cubicBezTo>
                <a:cubicBezTo>
                  <a:pt x="205" y="132"/>
                  <a:pt x="183" y="138"/>
                  <a:pt x="187" y="148"/>
                </a:cubicBezTo>
                <a:close/>
                <a:moveTo>
                  <a:pt x="47" y="89"/>
                </a:moveTo>
                <a:cubicBezTo>
                  <a:pt x="38" y="86"/>
                  <a:pt x="38" y="74"/>
                  <a:pt x="46" y="70"/>
                </a:cubicBezTo>
                <a:cubicBezTo>
                  <a:pt x="29" y="58"/>
                  <a:pt x="25" y="70"/>
                  <a:pt x="25" y="70"/>
                </a:cubicBezTo>
                <a:cubicBezTo>
                  <a:pt x="20" y="65"/>
                  <a:pt x="21" y="58"/>
                  <a:pt x="23" y="53"/>
                </a:cubicBezTo>
                <a:cubicBezTo>
                  <a:pt x="11" y="41"/>
                  <a:pt x="6" y="19"/>
                  <a:pt x="11" y="11"/>
                </a:cubicBezTo>
                <a:cubicBezTo>
                  <a:pt x="19" y="6"/>
                  <a:pt x="41" y="11"/>
                  <a:pt x="53" y="23"/>
                </a:cubicBezTo>
                <a:cubicBezTo>
                  <a:pt x="58" y="21"/>
                  <a:pt x="65" y="20"/>
                  <a:pt x="70" y="25"/>
                </a:cubicBezTo>
                <a:cubicBezTo>
                  <a:pt x="70" y="25"/>
                  <a:pt x="58" y="29"/>
                  <a:pt x="70" y="46"/>
                </a:cubicBezTo>
                <a:cubicBezTo>
                  <a:pt x="74" y="38"/>
                  <a:pt x="86" y="38"/>
                  <a:pt x="89" y="47"/>
                </a:cubicBezTo>
                <a:cubicBezTo>
                  <a:pt x="86" y="48"/>
                  <a:pt x="84" y="49"/>
                  <a:pt x="82" y="52"/>
                </a:cubicBezTo>
                <a:cubicBezTo>
                  <a:pt x="73" y="62"/>
                  <a:pt x="80" y="75"/>
                  <a:pt x="87" y="84"/>
                </a:cubicBezTo>
                <a:cubicBezTo>
                  <a:pt x="84" y="87"/>
                  <a:pt x="84" y="87"/>
                  <a:pt x="84" y="87"/>
                </a:cubicBezTo>
                <a:cubicBezTo>
                  <a:pt x="75" y="80"/>
                  <a:pt x="62" y="73"/>
                  <a:pt x="52" y="82"/>
                </a:cubicBezTo>
                <a:cubicBezTo>
                  <a:pt x="49" y="84"/>
                  <a:pt x="48" y="86"/>
                  <a:pt x="47" y="89"/>
                </a:cubicBezTo>
                <a:close/>
                <a:moveTo>
                  <a:pt x="73" y="73"/>
                </a:moveTo>
                <a:cubicBezTo>
                  <a:pt x="65" y="39"/>
                  <a:pt x="33" y="6"/>
                  <a:pt x="19" y="19"/>
                </a:cubicBezTo>
                <a:cubicBezTo>
                  <a:pt x="6" y="33"/>
                  <a:pt x="39" y="65"/>
                  <a:pt x="73" y="73"/>
                </a:cubicBezTo>
                <a:close/>
                <a:moveTo>
                  <a:pt x="54" y="60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3"/>
                  <a:pt x="58" y="53"/>
                  <a:pt x="58" y="53"/>
                </a:cubicBezTo>
                <a:cubicBezTo>
                  <a:pt x="52" y="59"/>
                  <a:pt x="52" y="59"/>
                  <a:pt x="52" y="59"/>
                </a:cubicBezTo>
                <a:lnTo>
                  <a:pt x="54" y="60"/>
                </a:lnTo>
                <a:close/>
                <a:moveTo>
                  <a:pt x="45" y="55"/>
                </a:moveTo>
                <a:cubicBezTo>
                  <a:pt x="55" y="45"/>
                  <a:pt x="55" y="45"/>
                  <a:pt x="55" y="45"/>
                </a:cubicBezTo>
                <a:cubicBezTo>
                  <a:pt x="53" y="43"/>
                  <a:pt x="53" y="43"/>
                  <a:pt x="53" y="43"/>
                </a:cubicBezTo>
                <a:cubicBezTo>
                  <a:pt x="43" y="54"/>
                  <a:pt x="43" y="54"/>
                  <a:pt x="43" y="54"/>
                </a:cubicBezTo>
                <a:lnTo>
                  <a:pt x="45" y="55"/>
                </a:lnTo>
                <a:close/>
                <a:moveTo>
                  <a:pt x="35" y="48"/>
                </a:moveTo>
                <a:cubicBezTo>
                  <a:pt x="48" y="36"/>
                  <a:pt x="48" y="36"/>
                  <a:pt x="48" y="36"/>
                </a:cubicBezTo>
                <a:cubicBezTo>
                  <a:pt x="47" y="34"/>
                  <a:pt x="47" y="34"/>
                  <a:pt x="47" y="34"/>
                </a:cubicBezTo>
                <a:cubicBezTo>
                  <a:pt x="34" y="47"/>
                  <a:pt x="34" y="47"/>
                  <a:pt x="34" y="47"/>
                </a:cubicBezTo>
                <a:lnTo>
                  <a:pt x="35" y="48"/>
                </a:lnTo>
                <a:close/>
                <a:moveTo>
                  <a:pt x="29" y="23"/>
                </a:moveTo>
                <a:cubicBezTo>
                  <a:pt x="23" y="29"/>
                  <a:pt x="23" y="29"/>
                  <a:pt x="23" y="29"/>
                </a:cubicBezTo>
                <a:cubicBezTo>
                  <a:pt x="25" y="31"/>
                  <a:pt x="25" y="31"/>
                  <a:pt x="25" y="31"/>
                </a:cubicBezTo>
                <a:cubicBezTo>
                  <a:pt x="31" y="25"/>
                  <a:pt x="31" y="25"/>
                  <a:pt x="31" y="25"/>
                </a:cubicBezTo>
                <a:lnTo>
                  <a:pt x="29" y="23"/>
                </a:lnTo>
                <a:close/>
                <a:moveTo>
                  <a:pt x="28" y="38"/>
                </a:moveTo>
                <a:cubicBezTo>
                  <a:pt x="29" y="40"/>
                  <a:pt x="29" y="40"/>
                  <a:pt x="29" y="40"/>
                </a:cubicBezTo>
                <a:cubicBezTo>
                  <a:pt x="39" y="30"/>
                  <a:pt x="39" y="30"/>
                  <a:pt x="39" y="30"/>
                </a:cubicBezTo>
                <a:cubicBezTo>
                  <a:pt x="38" y="28"/>
                  <a:pt x="38" y="28"/>
                  <a:pt x="38" y="28"/>
                </a:cubicBezTo>
                <a:lnTo>
                  <a:pt x="28" y="38"/>
                </a:lnTo>
                <a:close/>
                <a:moveTo>
                  <a:pt x="135" y="154"/>
                </a:moveTo>
                <a:cubicBezTo>
                  <a:pt x="154" y="135"/>
                  <a:pt x="154" y="135"/>
                  <a:pt x="154" y="135"/>
                </a:cubicBezTo>
                <a:cubicBezTo>
                  <a:pt x="150" y="131"/>
                  <a:pt x="150" y="131"/>
                  <a:pt x="150" y="131"/>
                </a:cubicBezTo>
                <a:cubicBezTo>
                  <a:pt x="131" y="150"/>
                  <a:pt x="131" y="150"/>
                  <a:pt x="131" y="150"/>
                </a:cubicBezTo>
                <a:lnTo>
                  <a:pt x="135" y="154"/>
                </a:lnTo>
                <a:close/>
                <a:moveTo>
                  <a:pt x="59" y="327"/>
                </a:moveTo>
                <a:cubicBezTo>
                  <a:pt x="67" y="321"/>
                  <a:pt x="73" y="312"/>
                  <a:pt x="74" y="302"/>
                </a:cubicBezTo>
                <a:cubicBezTo>
                  <a:pt x="74" y="299"/>
                  <a:pt x="74" y="296"/>
                  <a:pt x="73" y="294"/>
                </a:cubicBezTo>
                <a:cubicBezTo>
                  <a:pt x="73" y="289"/>
                  <a:pt x="71" y="283"/>
                  <a:pt x="69" y="279"/>
                </a:cubicBezTo>
                <a:cubicBezTo>
                  <a:pt x="67" y="274"/>
                  <a:pt x="64" y="270"/>
                  <a:pt x="62" y="266"/>
                </a:cubicBezTo>
                <a:cubicBezTo>
                  <a:pt x="57" y="259"/>
                  <a:pt x="52" y="252"/>
                  <a:pt x="46" y="246"/>
                </a:cubicBezTo>
                <a:cubicBezTo>
                  <a:pt x="45" y="244"/>
                  <a:pt x="43" y="242"/>
                  <a:pt x="42" y="240"/>
                </a:cubicBezTo>
                <a:cubicBezTo>
                  <a:pt x="54" y="248"/>
                  <a:pt x="66" y="254"/>
                  <a:pt x="78" y="256"/>
                </a:cubicBezTo>
                <a:cubicBezTo>
                  <a:pt x="83" y="256"/>
                  <a:pt x="87" y="255"/>
                  <a:pt x="92" y="256"/>
                </a:cubicBezTo>
                <a:cubicBezTo>
                  <a:pt x="101" y="257"/>
                  <a:pt x="101" y="266"/>
                  <a:pt x="104" y="265"/>
                </a:cubicBezTo>
                <a:cubicBezTo>
                  <a:pt x="108" y="263"/>
                  <a:pt x="106" y="246"/>
                  <a:pt x="95" y="244"/>
                </a:cubicBezTo>
                <a:cubicBezTo>
                  <a:pt x="110" y="241"/>
                  <a:pt x="134" y="205"/>
                  <a:pt x="109" y="182"/>
                </a:cubicBezTo>
                <a:cubicBezTo>
                  <a:pt x="100" y="173"/>
                  <a:pt x="80" y="170"/>
                  <a:pt x="73" y="185"/>
                </a:cubicBezTo>
                <a:cubicBezTo>
                  <a:pt x="71" y="189"/>
                  <a:pt x="69" y="196"/>
                  <a:pt x="73" y="201"/>
                </a:cubicBezTo>
                <a:cubicBezTo>
                  <a:pt x="75" y="192"/>
                  <a:pt x="80" y="186"/>
                  <a:pt x="89" y="184"/>
                </a:cubicBezTo>
                <a:cubicBezTo>
                  <a:pt x="94" y="184"/>
                  <a:pt x="100" y="186"/>
                  <a:pt x="103" y="189"/>
                </a:cubicBezTo>
                <a:cubicBezTo>
                  <a:pt x="124" y="206"/>
                  <a:pt x="111" y="242"/>
                  <a:pt x="86" y="241"/>
                </a:cubicBezTo>
                <a:cubicBezTo>
                  <a:pt x="91" y="234"/>
                  <a:pt x="93" y="225"/>
                  <a:pt x="86" y="220"/>
                </a:cubicBezTo>
                <a:cubicBezTo>
                  <a:pt x="84" y="226"/>
                  <a:pt x="82" y="230"/>
                  <a:pt x="77" y="234"/>
                </a:cubicBezTo>
                <a:cubicBezTo>
                  <a:pt x="58" y="248"/>
                  <a:pt x="27" y="232"/>
                  <a:pt x="26" y="206"/>
                </a:cubicBezTo>
                <a:cubicBezTo>
                  <a:pt x="35" y="214"/>
                  <a:pt x="50" y="221"/>
                  <a:pt x="59" y="209"/>
                </a:cubicBezTo>
                <a:cubicBezTo>
                  <a:pt x="54" y="207"/>
                  <a:pt x="52" y="206"/>
                  <a:pt x="48" y="202"/>
                </a:cubicBezTo>
                <a:cubicBezTo>
                  <a:pt x="29" y="184"/>
                  <a:pt x="38" y="146"/>
                  <a:pt x="66" y="132"/>
                </a:cubicBezTo>
                <a:cubicBezTo>
                  <a:pt x="68" y="131"/>
                  <a:pt x="75" y="128"/>
                  <a:pt x="80" y="130"/>
                </a:cubicBezTo>
                <a:cubicBezTo>
                  <a:pt x="70" y="136"/>
                  <a:pt x="68" y="147"/>
                  <a:pt x="74" y="154"/>
                </a:cubicBezTo>
                <a:cubicBezTo>
                  <a:pt x="76" y="155"/>
                  <a:pt x="79" y="156"/>
                  <a:pt x="82" y="156"/>
                </a:cubicBezTo>
                <a:cubicBezTo>
                  <a:pt x="76" y="147"/>
                  <a:pt x="88" y="136"/>
                  <a:pt x="97" y="133"/>
                </a:cubicBezTo>
                <a:cubicBezTo>
                  <a:pt x="109" y="129"/>
                  <a:pt x="124" y="134"/>
                  <a:pt x="135" y="141"/>
                </a:cubicBezTo>
                <a:cubicBezTo>
                  <a:pt x="141" y="135"/>
                  <a:pt x="141" y="135"/>
                  <a:pt x="141" y="135"/>
                </a:cubicBezTo>
                <a:cubicBezTo>
                  <a:pt x="134" y="124"/>
                  <a:pt x="129" y="109"/>
                  <a:pt x="133" y="97"/>
                </a:cubicBezTo>
                <a:cubicBezTo>
                  <a:pt x="136" y="88"/>
                  <a:pt x="147" y="76"/>
                  <a:pt x="156" y="82"/>
                </a:cubicBezTo>
                <a:cubicBezTo>
                  <a:pt x="156" y="79"/>
                  <a:pt x="155" y="76"/>
                  <a:pt x="154" y="74"/>
                </a:cubicBezTo>
                <a:cubicBezTo>
                  <a:pt x="147" y="68"/>
                  <a:pt x="136" y="70"/>
                  <a:pt x="130" y="80"/>
                </a:cubicBezTo>
                <a:cubicBezTo>
                  <a:pt x="128" y="75"/>
                  <a:pt x="131" y="68"/>
                  <a:pt x="132" y="66"/>
                </a:cubicBezTo>
                <a:cubicBezTo>
                  <a:pt x="146" y="38"/>
                  <a:pt x="184" y="29"/>
                  <a:pt x="202" y="48"/>
                </a:cubicBezTo>
                <a:cubicBezTo>
                  <a:pt x="206" y="52"/>
                  <a:pt x="207" y="54"/>
                  <a:pt x="209" y="59"/>
                </a:cubicBezTo>
                <a:cubicBezTo>
                  <a:pt x="221" y="50"/>
                  <a:pt x="215" y="35"/>
                  <a:pt x="206" y="26"/>
                </a:cubicBezTo>
                <a:cubicBezTo>
                  <a:pt x="233" y="27"/>
                  <a:pt x="248" y="58"/>
                  <a:pt x="234" y="77"/>
                </a:cubicBezTo>
                <a:cubicBezTo>
                  <a:pt x="230" y="82"/>
                  <a:pt x="226" y="84"/>
                  <a:pt x="220" y="86"/>
                </a:cubicBezTo>
                <a:cubicBezTo>
                  <a:pt x="225" y="92"/>
                  <a:pt x="234" y="91"/>
                  <a:pt x="241" y="86"/>
                </a:cubicBezTo>
                <a:cubicBezTo>
                  <a:pt x="242" y="111"/>
                  <a:pt x="206" y="124"/>
                  <a:pt x="189" y="103"/>
                </a:cubicBezTo>
                <a:cubicBezTo>
                  <a:pt x="186" y="100"/>
                  <a:pt x="184" y="94"/>
                  <a:pt x="184" y="89"/>
                </a:cubicBezTo>
                <a:cubicBezTo>
                  <a:pt x="186" y="80"/>
                  <a:pt x="192" y="75"/>
                  <a:pt x="201" y="73"/>
                </a:cubicBezTo>
                <a:cubicBezTo>
                  <a:pt x="196" y="69"/>
                  <a:pt x="189" y="71"/>
                  <a:pt x="185" y="73"/>
                </a:cubicBezTo>
                <a:cubicBezTo>
                  <a:pt x="170" y="80"/>
                  <a:pt x="173" y="100"/>
                  <a:pt x="182" y="109"/>
                </a:cubicBezTo>
                <a:cubicBezTo>
                  <a:pt x="205" y="134"/>
                  <a:pt x="241" y="110"/>
                  <a:pt x="244" y="95"/>
                </a:cubicBezTo>
                <a:cubicBezTo>
                  <a:pt x="247" y="106"/>
                  <a:pt x="263" y="108"/>
                  <a:pt x="265" y="104"/>
                </a:cubicBezTo>
                <a:cubicBezTo>
                  <a:pt x="266" y="101"/>
                  <a:pt x="257" y="101"/>
                  <a:pt x="256" y="92"/>
                </a:cubicBezTo>
                <a:cubicBezTo>
                  <a:pt x="255" y="87"/>
                  <a:pt x="256" y="83"/>
                  <a:pt x="256" y="78"/>
                </a:cubicBezTo>
                <a:cubicBezTo>
                  <a:pt x="254" y="66"/>
                  <a:pt x="248" y="54"/>
                  <a:pt x="240" y="42"/>
                </a:cubicBezTo>
                <a:cubicBezTo>
                  <a:pt x="242" y="43"/>
                  <a:pt x="244" y="45"/>
                  <a:pt x="246" y="46"/>
                </a:cubicBezTo>
                <a:cubicBezTo>
                  <a:pt x="252" y="52"/>
                  <a:pt x="259" y="57"/>
                  <a:pt x="266" y="62"/>
                </a:cubicBezTo>
                <a:cubicBezTo>
                  <a:pt x="270" y="64"/>
                  <a:pt x="274" y="67"/>
                  <a:pt x="279" y="69"/>
                </a:cubicBezTo>
                <a:cubicBezTo>
                  <a:pt x="283" y="71"/>
                  <a:pt x="289" y="73"/>
                  <a:pt x="294" y="73"/>
                </a:cubicBezTo>
                <a:cubicBezTo>
                  <a:pt x="296" y="74"/>
                  <a:pt x="299" y="74"/>
                  <a:pt x="302" y="74"/>
                </a:cubicBezTo>
                <a:cubicBezTo>
                  <a:pt x="312" y="73"/>
                  <a:pt x="321" y="67"/>
                  <a:pt x="327" y="59"/>
                </a:cubicBezTo>
                <a:cubicBezTo>
                  <a:pt x="344" y="39"/>
                  <a:pt x="334" y="30"/>
                  <a:pt x="349" y="21"/>
                </a:cubicBezTo>
                <a:cubicBezTo>
                  <a:pt x="344" y="16"/>
                  <a:pt x="336" y="19"/>
                  <a:pt x="332" y="26"/>
                </a:cubicBezTo>
                <a:cubicBezTo>
                  <a:pt x="328" y="17"/>
                  <a:pt x="316" y="2"/>
                  <a:pt x="295" y="12"/>
                </a:cubicBezTo>
                <a:cubicBezTo>
                  <a:pt x="283" y="17"/>
                  <a:pt x="271" y="32"/>
                  <a:pt x="262" y="29"/>
                </a:cubicBezTo>
                <a:cubicBezTo>
                  <a:pt x="257" y="28"/>
                  <a:pt x="252" y="21"/>
                  <a:pt x="257" y="17"/>
                </a:cubicBezTo>
                <a:cubicBezTo>
                  <a:pt x="256" y="20"/>
                  <a:pt x="260" y="25"/>
                  <a:pt x="263" y="24"/>
                </a:cubicBezTo>
                <a:cubicBezTo>
                  <a:pt x="270" y="23"/>
                  <a:pt x="272" y="13"/>
                  <a:pt x="264" y="10"/>
                </a:cubicBezTo>
                <a:cubicBezTo>
                  <a:pt x="253" y="7"/>
                  <a:pt x="245" y="24"/>
                  <a:pt x="258" y="32"/>
                </a:cubicBezTo>
                <a:cubicBezTo>
                  <a:pt x="265" y="35"/>
                  <a:pt x="272" y="33"/>
                  <a:pt x="277" y="29"/>
                </a:cubicBezTo>
                <a:cubicBezTo>
                  <a:pt x="276" y="41"/>
                  <a:pt x="290" y="52"/>
                  <a:pt x="301" y="44"/>
                </a:cubicBezTo>
                <a:cubicBezTo>
                  <a:pt x="296" y="41"/>
                  <a:pt x="293" y="38"/>
                  <a:pt x="292" y="34"/>
                </a:cubicBezTo>
                <a:cubicBezTo>
                  <a:pt x="286" y="16"/>
                  <a:pt x="317" y="4"/>
                  <a:pt x="330" y="27"/>
                </a:cubicBezTo>
                <a:cubicBezTo>
                  <a:pt x="325" y="24"/>
                  <a:pt x="316" y="23"/>
                  <a:pt x="312" y="29"/>
                </a:cubicBezTo>
                <a:cubicBezTo>
                  <a:pt x="331" y="40"/>
                  <a:pt x="319" y="63"/>
                  <a:pt x="303" y="66"/>
                </a:cubicBezTo>
                <a:cubicBezTo>
                  <a:pt x="288" y="68"/>
                  <a:pt x="276" y="61"/>
                  <a:pt x="272" y="59"/>
                </a:cubicBezTo>
                <a:cubicBezTo>
                  <a:pt x="260" y="52"/>
                  <a:pt x="249" y="41"/>
                  <a:pt x="237" y="33"/>
                </a:cubicBezTo>
                <a:cubicBezTo>
                  <a:pt x="230" y="29"/>
                  <a:pt x="184" y="0"/>
                  <a:pt x="138" y="45"/>
                </a:cubicBezTo>
                <a:cubicBezTo>
                  <a:pt x="139" y="42"/>
                  <a:pt x="139" y="41"/>
                  <a:pt x="140" y="39"/>
                </a:cubicBezTo>
                <a:cubicBezTo>
                  <a:pt x="141" y="29"/>
                  <a:pt x="134" y="17"/>
                  <a:pt x="123" y="15"/>
                </a:cubicBezTo>
                <a:cubicBezTo>
                  <a:pt x="115" y="12"/>
                  <a:pt x="105" y="16"/>
                  <a:pt x="104" y="16"/>
                </a:cubicBezTo>
                <a:cubicBezTo>
                  <a:pt x="110" y="17"/>
                  <a:pt x="116" y="18"/>
                  <a:pt x="122" y="23"/>
                </a:cubicBezTo>
                <a:cubicBezTo>
                  <a:pt x="131" y="31"/>
                  <a:pt x="131" y="44"/>
                  <a:pt x="126" y="53"/>
                </a:cubicBezTo>
                <a:cubicBezTo>
                  <a:pt x="121" y="47"/>
                  <a:pt x="112" y="52"/>
                  <a:pt x="111" y="57"/>
                </a:cubicBezTo>
                <a:cubicBezTo>
                  <a:pt x="119" y="59"/>
                  <a:pt x="121" y="64"/>
                  <a:pt x="120" y="70"/>
                </a:cubicBezTo>
                <a:cubicBezTo>
                  <a:pt x="118" y="80"/>
                  <a:pt x="116" y="104"/>
                  <a:pt x="131" y="128"/>
                </a:cubicBezTo>
                <a:cubicBezTo>
                  <a:pt x="126" y="123"/>
                  <a:pt x="112" y="110"/>
                  <a:pt x="109" y="105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10" y="112"/>
                  <a:pt x="123" y="126"/>
                  <a:pt x="128" y="131"/>
                </a:cubicBezTo>
                <a:cubicBezTo>
                  <a:pt x="104" y="116"/>
                  <a:pt x="80" y="118"/>
                  <a:pt x="70" y="120"/>
                </a:cubicBezTo>
                <a:cubicBezTo>
                  <a:pt x="64" y="121"/>
                  <a:pt x="59" y="119"/>
                  <a:pt x="57" y="111"/>
                </a:cubicBezTo>
                <a:cubicBezTo>
                  <a:pt x="52" y="112"/>
                  <a:pt x="47" y="121"/>
                  <a:pt x="53" y="126"/>
                </a:cubicBezTo>
                <a:cubicBezTo>
                  <a:pt x="44" y="131"/>
                  <a:pt x="31" y="131"/>
                  <a:pt x="23" y="122"/>
                </a:cubicBezTo>
                <a:cubicBezTo>
                  <a:pt x="18" y="116"/>
                  <a:pt x="17" y="110"/>
                  <a:pt x="16" y="104"/>
                </a:cubicBezTo>
                <a:cubicBezTo>
                  <a:pt x="16" y="104"/>
                  <a:pt x="12" y="115"/>
                  <a:pt x="15" y="123"/>
                </a:cubicBezTo>
                <a:cubicBezTo>
                  <a:pt x="17" y="134"/>
                  <a:pt x="29" y="141"/>
                  <a:pt x="39" y="140"/>
                </a:cubicBezTo>
                <a:cubicBezTo>
                  <a:pt x="41" y="139"/>
                  <a:pt x="42" y="139"/>
                  <a:pt x="45" y="138"/>
                </a:cubicBezTo>
                <a:cubicBezTo>
                  <a:pt x="0" y="184"/>
                  <a:pt x="29" y="230"/>
                  <a:pt x="34" y="237"/>
                </a:cubicBezTo>
                <a:cubicBezTo>
                  <a:pt x="41" y="249"/>
                  <a:pt x="52" y="260"/>
                  <a:pt x="59" y="272"/>
                </a:cubicBezTo>
                <a:cubicBezTo>
                  <a:pt x="61" y="276"/>
                  <a:pt x="68" y="288"/>
                  <a:pt x="66" y="303"/>
                </a:cubicBezTo>
                <a:cubicBezTo>
                  <a:pt x="64" y="319"/>
                  <a:pt x="40" y="331"/>
                  <a:pt x="29" y="312"/>
                </a:cubicBezTo>
                <a:cubicBezTo>
                  <a:pt x="23" y="316"/>
                  <a:pt x="24" y="325"/>
                  <a:pt x="27" y="330"/>
                </a:cubicBezTo>
                <a:cubicBezTo>
                  <a:pt x="4" y="316"/>
                  <a:pt x="16" y="286"/>
                  <a:pt x="34" y="292"/>
                </a:cubicBezTo>
                <a:cubicBezTo>
                  <a:pt x="38" y="293"/>
                  <a:pt x="41" y="296"/>
                  <a:pt x="44" y="301"/>
                </a:cubicBezTo>
                <a:cubicBezTo>
                  <a:pt x="52" y="290"/>
                  <a:pt x="41" y="276"/>
                  <a:pt x="29" y="277"/>
                </a:cubicBezTo>
                <a:cubicBezTo>
                  <a:pt x="33" y="272"/>
                  <a:pt x="35" y="265"/>
                  <a:pt x="32" y="258"/>
                </a:cubicBezTo>
                <a:cubicBezTo>
                  <a:pt x="24" y="245"/>
                  <a:pt x="7" y="253"/>
                  <a:pt x="10" y="264"/>
                </a:cubicBezTo>
                <a:cubicBezTo>
                  <a:pt x="13" y="272"/>
                  <a:pt x="23" y="270"/>
                  <a:pt x="24" y="263"/>
                </a:cubicBezTo>
                <a:cubicBezTo>
                  <a:pt x="25" y="259"/>
                  <a:pt x="20" y="256"/>
                  <a:pt x="17" y="257"/>
                </a:cubicBezTo>
                <a:cubicBezTo>
                  <a:pt x="21" y="252"/>
                  <a:pt x="28" y="257"/>
                  <a:pt x="29" y="262"/>
                </a:cubicBezTo>
                <a:cubicBezTo>
                  <a:pt x="32" y="271"/>
                  <a:pt x="17" y="283"/>
                  <a:pt x="12" y="295"/>
                </a:cubicBezTo>
                <a:cubicBezTo>
                  <a:pt x="2" y="316"/>
                  <a:pt x="17" y="328"/>
                  <a:pt x="26" y="332"/>
                </a:cubicBezTo>
                <a:cubicBezTo>
                  <a:pt x="19" y="336"/>
                  <a:pt x="16" y="344"/>
                  <a:pt x="21" y="349"/>
                </a:cubicBezTo>
                <a:cubicBezTo>
                  <a:pt x="30" y="334"/>
                  <a:pt x="39" y="344"/>
                  <a:pt x="59" y="327"/>
                </a:cubicBezTo>
                <a:close/>
                <a:moveTo>
                  <a:pt x="102" y="102"/>
                </a:moveTo>
                <a:cubicBezTo>
                  <a:pt x="105" y="99"/>
                  <a:pt x="105" y="94"/>
                  <a:pt x="102" y="91"/>
                </a:cubicBezTo>
                <a:cubicBezTo>
                  <a:pt x="99" y="88"/>
                  <a:pt x="94" y="88"/>
                  <a:pt x="91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89" y="94"/>
                  <a:pt x="89" y="99"/>
                  <a:pt x="91" y="102"/>
                </a:cubicBezTo>
                <a:cubicBezTo>
                  <a:pt x="94" y="105"/>
                  <a:pt x="99" y="105"/>
                  <a:pt x="102" y="102"/>
                </a:cubicBezTo>
                <a:close/>
              </a:path>
            </a:pathLst>
          </a:custGeom>
          <a:solidFill>
            <a:srgbClr val="3A3D4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4832" name="图片 27"/>
          <p:cNvPicPr>
            <a:picLocks noChangeAspect="1"/>
          </p:cNvPicPr>
          <p:nvPr/>
        </p:nvPicPr>
        <p:blipFill>
          <a:blip r:embed="rId3"/>
          <a:srcRect t="5235" r="46312" b="52628"/>
          <a:stretch>
            <a:fillRect/>
          </a:stretch>
        </p:blipFill>
        <p:spPr bwMode="auto">
          <a:xfrm>
            <a:off x="-7938" y="2000250"/>
            <a:ext cx="1631951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3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353800" y="4668838"/>
            <a:ext cx="1295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Group 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27188" y="2127250"/>
            <a:ext cx="5986462" cy="4968875"/>
          </a:xfrm>
          <a:prstGeom prst="rect">
            <a:avLst/>
          </a:prstGeom>
          <a:noFill/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24013" y="5224463"/>
            <a:ext cx="942975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54363" y="5226050"/>
            <a:ext cx="1506537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78088" y="5216525"/>
            <a:ext cx="6762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9"/>
          <p:cNvSpPr txBox="1"/>
          <p:nvPr/>
        </p:nvSpPr>
        <p:spPr>
          <a:xfrm>
            <a:off x="7596188" y="2068513"/>
            <a:ext cx="4260850" cy="2401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规则如下：</a:t>
            </a:r>
            <a:endParaRPr lang="en-US" altLang="zh-CN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老师说，大风吹，吹到</a:t>
            </a:r>
            <a:r>
              <a:rPr lang="en-US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XX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样的男生或者女生；</a:t>
            </a:r>
            <a:endParaRPr lang="en-US" altLang="zh-CN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学生说：我是</a:t>
            </a:r>
            <a:r>
              <a:rPr lang="en-US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XX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样的男生或者女生。</a:t>
            </a:r>
            <a:endParaRPr lang="zh-CN" altLang="en-US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1" animBg="1"/>
      <p:bldP spid="24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Diagram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7838" y="1116013"/>
            <a:ext cx="7948612" cy="4529137"/>
          </a:xfrm>
          <a:prstGeom prst="rect">
            <a:avLst/>
          </a:prstGeom>
          <a:noFill/>
        </p:spPr>
      </p:pic>
      <p:sp>
        <p:nvSpPr>
          <p:cNvPr id="35842" name="矩形 27"/>
          <p:cNvSpPr>
            <a:spLocks/>
          </p:cNvSpPr>
          <p:nvPr/>
        </p:nvSpPr>
        <p:spPr bwMode="auto">
          <a:xfrm>
            <a:off x="0" y="234950"/>
            <a:ext cx="1401763" cy="395288"/>
          </a:xfrm>
          <a:custGeom>
            <a:avLst/>
            <a:gdLst>
              <a:gd name="T0" fmla="*/ 0 w 910630"/>
              <a:gd name="T1" fmla="*/ 0 h 333328"/>
              <a:gd name="T2" fmla="*/ 1402080 w 910630"/>
              <a:gd name="T3" fmla="*/ 0 h 333328"/>
              <a:gd name="T4" fmla="*/ 1170751 w 910630"/>
              <a:gd name="T5" fmla="*/ 396295 h 333328"/>
              <a:gd name="T6" fmla="*/ 0 w 910630"/>
              <a:gd name="T7" fmla="*/ 396295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760385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3" name="矩形 27"/>
          <p:cNvSpPr>
            <a:spLocks/>
          </p:cNvSpPr>
          <p:nvPr/>
        </p:nvSpPr>
        <p:spPr bwMode="auto">
          <a:xfrm rot="10800000">
            <a:off x="1300163" y="766763"/>
            <a:ext cx="10891837" cy="60325"/>
          </a:xfrm>
          <a:custGeom>
            <a:avLst/>
            <a:gdLst>
              <a:gd name="T0" fmla="*/ 0 w 910630"/>
              <a:gd name="T1" fmla="*/ 0 h 333328"/>
              <a:gd name="T2" fmla="*/ 10891519 w 910630"/>
              <a:gd name="T3" fmla="*/ 0 h 333328"/>
              <a:gd name="T4" fmla="*/ 10666089 w 910630"/>
              <a:gd name="T5" fmla="*/ 60803 h 333328"/>
              <a:gd name="T6" fmla="*/ 0 w 910630"/>
              <a:gd name="T7" fmla="*/ 60803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5844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0163" y="290513"/>
            <a:ext cx="51911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845" name="组合 6"/>
          <p:cNvGrpSpPr>
            <a:grpSpLocks/>
          </p:cNvGrpSpPr>
          <p:nvPr/>
        </p:nvGrpSpPr>
        <p:grpSpPr bwMode="auto">
          <a:xfrm>
            <a:off x="1741488" y="365125"/>
            <a:ext cx="3592512" cy="465138"/>
            <a:chOff x="1859029" y="1512784"/>
            <a:chExt cx="3592800" cy="465445"/>
          </a:xfrm>
        </p:grpSpPr>
        <p:sp>
          <p:nvSpPr>
            <p:cNvPr id="35854" name="TextBox 33"/>
            <p:cNvSpPr txBox="1">
              <a:spLocks noChangeArrowheads="1"/>
            </p:cNvSpPr>
            <p:nvPr/>
          </p:nvSpPr>
          <p:spPr bwMode="auto">
            <a:xfrm>
              <a:off x="1892818" y="151278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  <p:sp>
          <p:nvSpPr>
            <p:cNvPr id="35855" name="TextBox 33"/>
            <p:cNvSpPr txBox="1">
              <a:spLocks noChangeArrowheads="1"/>
            </p:cNvSpPr>
            <p:nvPr/>
          </p:nvSpPr>
          <p:spPr bwMode="auto">
            <a:xfrm>
              <a:off x="1859029" y="151656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</p:grpSp>
      <p:grpSp>
        <p:nvGrpSpPr>
          <p:cNvPr id="35846" name="组合 9"/>
          <p:cNvGrpSpPr>
            <a:grpSpLocks/>
          </p:cNvGrpSpPr>
          <p:nvPr/>
        </p:nvGrpSpPr>
        <p:grpSpPr bwMode="auto">
          <a:xfrm>
            <a:off x="7966075" y="139700"/>
            <a:ext cx="4259263" cy="687388"/>
            <a:chOff x="7966388" y="140443"/>
            <a:chExt cx="4259399" cy="686369"/>
          </a:xfrm>
        </p:grpSpPr>
        <p:sp>
          <p:nvSpPr>
            <p:cNvPr id="35852" name="矩形 10"/>
            <p:cNvSpPr>
              <a:spLocks noChangeArrowheads="1"/>
            </p:cNvSpPr>
            <p:nvPr/>
          </p:nvSpPr>
          <p:spPr bwMode="auto">
            <a:xfrm>
              <a:off x="8000179" y="149704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35853" name="矩形 11"/>
            <p:cNvSpPr>
              <a:spLocks noChangeArrowheads="1"/>
            </p:cNvSpPr>
            <p:nvPr/>
          </p:nvSpPr>
          <p:spPr bwMode="auto">
            <a:xfrm>
              <a:off x="7966388" y="140443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1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ECE91C-7B9C-48F5-BAEF-65FDB38771AC}" type="slidenum">
              <a:rPr lang="zh-CN" altLang="en-US"/>
              <a:pPr>
                <a:defRPr/>
              </a:pPr>
              <a:t>3</a:t>
            </a:fld>
            <a:endParaRPr lang="zh-CN" altLang="en-US"/>
          </a:p>
        </p:txBody>
      </p:sp>
      <p:sp>
        <p:nvSpPr>
          <p:cNvPr id="35848" name="矩形 27"/>
          <p:cNvSpPr>
            <a:spLocks/>
          </p:cNvSpPr>
          <p:nvPr/>
        </p:nvSpPr>
        <p:spPr bwMode="auto">
          <a:xfrm rot="10800000">
            <a:off x="-212725" y="6489700"/>
            <a:ext cx="12404725" cy="46038"/>
          </a:xfrm>
          <a:custGeom>
            <a:avLst/>
            <a:gdLst>
              <a:gd name="T0" fmla="*/ 0 w 910630"/>
              <a:gd name="T1" fmla="*/ 0 h 333328"/>
              <a:gd name="T2" fmla="*/ 12405357 w 910630"/>
              <a:gd name="T3" fmla="*/ 0 h 333328"/>
              <a:gd name="T4" fmla="*/ 12148594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9" name="矩形 27"/>
          <p:cNvSpPr>
            <a:spLocks/>
          </p:cNvSpPr>
          <p:nvPr/>
        </p:nvSpPr>
        <p:spPr bwMode="auto">
          <a:xfrm rot="10800000">
            <a:off x="5680075" y="6378575"/>
            <a:ext cx="6511925" cy="46038"/>
          </a:xfrm>
          <a:custGeom>
            <a:avLst/>
            <a:gdLst>
              <a:gd name="T0" fmla="*/ 0 w 910630"/>
              <a:gd name="T1" fmla="*/ 0 h 333328"/>
              <a:gd name="T2" fmla="*/ 6512556 w 910630"/>
              <a:gd name="T3" fmla="*/ 0 h 333328"/>
              <a:gd name="T4" fmla="*/ 6377761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0" name="矩形 27"/>
          <p:cNvSpPr>
            <a:spLocks/>
          </p:cNvSpPr>
          <p:nvPr/>
        </p:nvSpPr>
        <p:spPr bwMode="auto">
          <a:xfrm rot="10800000">
            <a:off x="3241675" y="6276975"/>
            <a:ext cx="5495925" cy="46038"/>
          </a:xfrm>
          <a:custGeom>
            <a:avLst/>
            <a:gdLst>
              <a:gd name="T0" fmla="*/ 0 w 910630"/>
              <a:gd name="T1" fmla="*/ 0 h 333328"/>
              <a:gd name="T2" fmla="*/ 5496556 w 910630"/>
              <a:gd name="T3" fmla="*/ 0 h 333328"/>
              <a:gd name="T4" fmla="*/ 5382790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1" name="矩形 17"/>
          <p:cNvSpPr>
            <a:spLocks noChangeArrowheads="1"/>
          </p:cNvSpPr>
          <p:nvPr/>
        </p:nvSpPr>
        <p:spPr bwMode="auto">
          <a:xfrm>
            <a:off x="7915275" y="6513513"/>
            <a:ext cx="4276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 主      合 作      务 实      求 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8423275" y="1042988"/>
            <a:ext cx="3433763" cy="5126037"/>
          </a:xfrm>
          <a:prstGeom prst="rect">
            <a:avLst/>
          </a:prstGeom>
          <a:solidFill>
            <a:srgbClr val="3A3D41"/>
          </a:solidFill>
          <a:ln>
            <a:solidFill>
              <a:srgbClr val="3A3D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6866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290513"/>
            <a:ext cx="1427162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4"/>
          <p:cNvSpPr txBox="1"/>
          <p:nvPr/>
        </p:nvSpPr>
        <p:spPr>
          <a:xfrm>
            <a:off x="4752975" y="1130300"/>
            <a:ext cx="3416300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活动一：我的自画像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900488" y="4389438"/>
            <a:ext cx="4837112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500">
                <a:solidFill>
                  <a:srgbClr val="0000FF"/>
                </a:solidFill>
                <a:latin typeface="Calibri" pitchFamily="34" charset="0"/>
                <a:ea typeface="等线"/>
                <a:sym typeface="Calibri" pitchFamily="34" charset="0"/>
              </a:rPr>
              <a:t>1、我是XXX,我是</a:t>
            </a:r>
            <a:r>
              <a:rPr lang="en-US" altLang="zh-CN" sz="2500">
                <a:solidFill>
                  <a:srgbClr val="0000FF"/>
                </a:solidFill>
                <a:latin typeface="Calibri" pitchFamily="34" charset="0"/>
                <a:ea typeface="等线"/>
                <a:sym typeface="Calibri" pitchFamily="34" charset="0"/>
              </a:rPr>
              <a:t>__________</a:t>
            </a:r>
            <a:endParaRPr lang="zh-CN" altLang="en-US" sz="2500">
              <a:solidFill>
                <a:srgbClr val="0000FF"/>
              </a:solidFill>
              <a:latin typeface="Calibri" pitchFamily="34" charset="0"/>
              <a:ea typeface="等线"/>
              <a:sym typeface="Calibri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500">
                <a:solidFill>
                  <a:srgbClr val="0000FF"/>
                </a:solidFill>
                <a:latin typeface="Calibri" pitchFamily="34" charset="0"/>
                <a:ea typeface="等线"/>
                <a:sym typeface="Calibri" pitchFamily="34" charset="0"/>
              </a:rPr>
              <a:t>2、我是XXX,我是</a:t>
            </a:r>
            <a:r>
              <a:rPr lang="en-US" altLang="zh-CN" sz="2500">
                <a:solidFill>
                  <a:srgbClr val="0000FF"/>
                </a:solidFill>
                <a:latin typeface="Calibri" pitchFamily="34" charset="0"/>
                <a:ea typeface="等线"/>
                <a:sym typeface="Calibri" pitchFamily="34" charset="0"/>
              </a:rPr>
              <a:t>__________</a:t>
            </a:r>
            <a:endParaRPr lang="zh-CN" altLang="en-US" sz="2500">
              <a:solidFill>
                <a:srgbClr val="0000FF"/>
              </a:solidFill>
              <a:latin typeface="Calibri" pitchFamily="34" charset="0"/>
              <a:ea typeface="等线"/>
              <a:sym typeface="Calibri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500">
                <a:solidFill>
                  <a:srgbClr val="0000FF"/>
                </a:solidFill>
                <a:latin typeface="Calibri" pitchFamily="34" charset="0"/>
                <a:ea typeface="等线"/>
                <a:sym typeface="Calibri" pitchFamily="34" charset="0"/>
              </a:rPr>
              <a:t>3、我是XXX,我是</a:t>
            </a:r>
            <a:r>
              <a:rPr lang="en-US" altLang="zh-CN" sz="2500">
                <a:solidFill>
                  <a:srgbClr val="0000FF"/>
                </a:solidFill>
                <a:latin typeface="Calibri" pitchFamily="34" charset="0"/>
                <a:ea typeface="等线"/>
                <a:sym typeface="Calibri" pitchFamily="34" charset="0"/>
              </a:rPr>
              <a:t>__________</a:t>
            </a:r>
            <a:endParaRPr lang="zh-CN" altLang="en-US" sz="2500">
              <a:solidFill>
                <a:srgbClr val="0000FF"/>
              </a:solidFill>
              <a:latin typeface="Calibri" pitchFamily="34" charset="0"/>
              <a:ea typeface="等线"/>
              <a:sym typeface="Calibri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500">
                <a:solidFill>
                  <a:srgbClr val="0000FF"/>
                </a:solidFill>
                <a:latin typeface="Calibri" pitchFamily="34" charset="0"/>
                <a:ea typeface="等线"/>
                <a:sym typeface="Calibri" pitchFamily="34" charset="0"/>
              </a:rPr>
              <a:t>……</a:t>
            </a:r>
          </a:p>
        </p:txBody>
      </p: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3" y="969963"/>
            <a:ext cx="5400675" cy="4552950"/>
          </a:xfrm>
          <a:prstGeom prst="rect">
            <a:avLst/>
          </a:prstGeom>
          <a:noFill/>
        </p:spPr>
      </p:pic>
      <p:sp>
        <p:nvSpPr>
          <p:cNvPr id="36870" name="矩形 27"/>
          <p:cNvSpPr>
            <a:spLocks/>
          </p:cNvSpPr>
          <p:nvPr/>
        </p:nvSpPr>
        <p:spPr bwMode="auto">
          <a:xfrm>
            <a:off x="0" y="234950"/>
            <a:ext cx="1401763" cy="395288"/>
          </a:xfrm>
          <a:custGeom>
            <a:avLst/>
            <a:gdLst>
              <a:gd name="T0" fmla="*/ 0 w 910630"/>
              <a:gd name="T1" fmla="*/ 0 h 333328"/>
              <a:gd name="T2" fmla="*/ 1402080 w 910630"/>
              <a:gd name="T3" fmla="*/ 0 h 333328"/>
              <a:gd name="T4" fmla="*/ 1170751 w 910630"/>
              <a:gd name="T5" fmla="*/ 396295 h 333328"/>
              <a:gd name="T6" fmla="*/ 0 w 910630"/>
              <a:gd name="T7" fmla="*/ 396295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760385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1" name="矩形 27"/>
          <p:cNvSpPr>
            <a:spLocks/>
          </p:cNvSpPr>
          <p:nvPr/>
        </p:nvSpPr>
        <p:spPr bwMode="auto">
          <a:xfrm rot="10800000">
            <a:off x="1300163" y="766763"/>
            <a:ext cx="10891837" cy="60325"/>
          </a:xfrm>
          <a:custGeom>
            <a:avLst/>
            <a:gdLst>
              <a:gd name="T0" fmla="*/ 0 w 910630"/>
              <a:gd name="T1" fmla="*/ 0 h 333328"/>
              <a:gd name="T2" fmla="*/ 10891519 w 910630"/>
              <a:gd name="T3" fmla="*/ 0 h 333328"/>
              <a:gd name="T4" fmla="*/ 10666089 w 910630"/>
              <a:gd name="T5" fmla="*/ 60803 h 333328"/>
              <a:gd name="T6" fmla="*/ 0 w 910630"/>
              <a:gd name="T7" fmla="*/ 60803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6872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0163" y="290513"/>
            <a:ext cx="51911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873" name="组合 16"/>
          <p:cNvGrpSpPr>
            <a:grpSpLocks/>
          </p:cNvGrpSpPr>
          <p:nvPr/>
        </p:nvGrpSpPr>
        <p:grpSpPr bwMode="auto">
          <a:xfrm>
            <a:off x="1741488" y="365125"/>
            <a:ext cx="3592512" cy="465138"/>
            <a:chOff x="1859029" y="1512784"/>
            <a:chExt cx="3592800" cy="465445"/>
          </a:xfrm>
        </p:grpSpPr>
        <p:sp>
          <p:nvSpPr>
            <p:cNvPr id="36882" name="TextBox 33"/>
            <p:cNvSpPr txBox="1">
              <a:spLocks noChangeArrowheads="1"/>
            </p:cNvSpPr>
            <p:nvPr/>
          </p:nvSpPr>
          <p:spPr bwMode="auto">
            <a:xfrm>
              <a:off x="1892818" y="151278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  <p:sp>
          <p:nvSpPr>
            <p:cNvPr id="36883" name="TextBox 33"/>
            <p:cNvSpPr txBox="1">
              <a:spLocks noChangeArrowheads="1"/>
            </p:cNvSpPr>
            <p:nvPr/>
          </p:nvSpPr>
          <p:spPr bwMode="auto">
            <a:xfrm>
              <a:off x="1859029" y="151656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</p:grpSp>
      <p:grpSp>
        <p:nvGrpSpPr>
          <p:cNvPr id="36874" name="组合 19"/>
          <p:cNvGrpSpPr>
            <a:grpSpLocks/>
          </p:cNvGrpSpPr>
          <p:nvPr/>
        </p:nvGrpSpPr>
        <p:grpSpPr bwMode="auto">
          <a:xfrm>
            <a:off x="7966075" y="139700"/>
            <a:ext cx="4259263" cy="687388"/>
            <a:chOff x="7966388" y="140443"/>
            <a:chExt cx="4259399" cy="686369"/>
          </a:xfrm>
        </p:grpSpPr>
        <p:sp>
          <p:nvSpPr>
            <p:cNvPr id="36880" name="矩形 20"/>
            <p:cNvSpPr>
              <a:spLocks noChangeArrowheads="1"/>
            </p:cNvSpPr>
            <p:nvPr/>
          </p:nvSpPr>
          <p:spPr bwMode="auto">
            <a:xfrm>
              <a:off x="8000179" y="149704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36881" name="矩形 21"/>
            <p:cNvSpPr>
              <a:spLocks noChangeArrowheads="1"/>
            </p:cNvSpPr>
            <p:nvPr/>
          </p:nvSpPr>
          <p:spPr bwMode="auto">
            <a:xfrm>
              <a:off x="7966388" y="140443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89963" y="1284288"/>
            <a:ext cx="3184525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10E90A-D885-4C4A-96DD-82AE2AADADCE}" type="slidenum">
              <a:rPr lang="zh-CN" altLang="en-US"/>
              <a:pPr>
                <a:defRPr/>
              </a:pPr>
              <a:t>4</a:t>
            </a:fld>
            <a:endParaRPr lang="zh-CN" altLang="en-US"/>
          </a:p>
        </p:txBody>
      </p:sp>
      <p:sp>
        <p:nvSpPr>
          <p:cNvPr id="36877" name="矩形 27"/>
          <p:cNvSpPr>
            <a:spLocks/>
          </p:cNvSpPr>
          <p:nvPr/>
        </p:nvSpPr>
        <p:spPr bwMode="auto">
          <a:xfrm rot="10800000">
            <a:off x="-212725" y="6489700"/>
            <a:ext cx="12404725" cy="46038"/>
          </a:xfrm>
          <a:custGeom>
            <a:avLst/>
            <a:gdLst>
              <a:gd name="T0" fmla="*/ 0 w 910630"/>
              <a:gd name="T1" fmla="*/ 0 h 333328"/>
              <a:gd name="T2" fmla="*/ 12405357 w 910630"/>
              <a:gd name="T3" fmla="*/ 0 h 333328"/>
              <a:gd name="T4" fmla="*/ 12148594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8" name="矩形 27"/>
          <p:cNvSpPr>
            <a:spLocks/>
          </p:cNvSpPr>
          <p:nvPr/>
        </p:nvSpPr>
        <p:spPr bwMode="auto">
          <a:xfrm rot="10800000">
            <a:off x="5680075" y="6378575"/>
            <a:ext cx="6511925" cy="46038"/>
          </a:xfrm>
          <a:custGeom>
            <a:avLst/>
            <a:gdLst>
              <a:gd name="T0" fmla="*/ 0 w 910630"/>
              <a:gd name="T1" fmla="*/ 0 h 333328"/>
              <a:gd name="T2" fmla="*/ 6512556 w 910630"/>
              <a:gd name="T3" fmla="*/ 0 h 333328"/>
              <a:gd name="T4" fmla="*/ 6377761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9" name="矩形 27"/>
          <p:cNvSpPr>
            <a:spLocks noChangeArrowheads="1"/>
          </p:cNvSpPr>
          <p:nvPr/>
        </p:nvSpPr>
        <p:spPr bwMode="auto">
          <a:xfrm>
            <a:off x="7915275" y="6513513"/>
            <a:ext cx="4276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 主      合 作      务 实      求 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1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3"/>
          <p:cNvPicPr>
            <a:picLocks noChangeAspect="1"/>
          </p:cNvPicPr>
          <p:nvPr/>
        </p:nvPicPr>
        <p:blipFill>
          <a:blip r:embed="rId2"/>
          <a:srcRect l="30077" t="6967" b="54909"/>
          <a:stretch>
            <a:fillRect/>
          </a:stretch>
        </p:blipFill>
        <p:spPr bwMode="auto">
          <a:xfrm>
            <a:off x="10674350" y="957263"/>
            <a:ext cx="1517650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图片 5"/>
          <p:cNvPicPr>
            <a:picLocks noChangeAspect="1"/>
          </p:cNvPicPr>
          <p:nvPr/>
        </p:nvPicPr>
        <p:blipFill>
          <a:blip r:embed="rId3"/>
          <a:srcRect t="5235" r="46312" b="52628"/>
          <a:stretch>
            <a:fillRect/>
          </a:stretch>
        </p:blipFill>
        <p:spPr bwMode="auto">
          <a:xfrm>
            <a:off x="0" y="4935538"/>
            <a:ext cx="766763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矩形 27"/>
          <p:cNvSpPr>
            <a:spLocks/>
          </p:cNvSpPr>
          <p:nvPr/>
        </p:nvSpPr>
        <p:spPr bwMode="auto">
          <a:xfrm>
            <a:off x="0" y="234950"/>
            <a:ext cx="1401763" cy="395288"/>
          </a:xfrm>
          <a:custGeom>
            <a:avLst/>
            <a:gdLst>
              <a:gd name="T0" fmla="*/ 0 w 910630"/>
              <a:gd name="T1" fmla="*/ 0 h 333328"/>
              <a:gd name="T2" fmla="*/ 1402080 w 910630"/>
              <a:gd name="T3" fmla="*/ 0 h 333328"/>
              <a:gd name="T4" fmla="*/ 1170751 w 910630"/>
              <a:gd name="T5" fmla="*/ 396295 h 333328"/>
              <a:gd name="T6" fmla="*/ 0 w 910630"/>
              <a:gd name="T7" fmla="*/ 396295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760385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3" name="矩形 27"/>
          <p:cNvSpPr>
            <a:spLocks/>
          </p:cNvSpPr>
          <p:nvPr/>
        </p:nvSpPr>
        <p:spPr bwMode="auto">
          <a:xfrm rot="10800000">
            <a:off x="1300163" y="766763"/>
            <a:ext cx="10891837" cy="60325"/>
          </a:xfrm>
          <a:custGeom>
            <a:avLst/>
            <a:gdLst>
              <a:gd name="T0" fmla="*/ 0 w 910630"/>
              <a:gd name="T1" fmla="*/ 0 h 333328"/>
              <a:gd name="T2" fmla="*/ 10891519 w 910630"/>
              <a:gd name="T3" fmla="*/ 0 h 333328"/>
              <a:gd name="T4" fmla="*/ 10666089 w 910630"/>
              <a:gd name="T5" fmla="*/ 60803 h 333328"/>
              <a:gd name="T6" fmla="*/ 0 w 910630"/>
              <a:gd name="T7" fmla="*/ 60803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7894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0163" y="290513"/>
            <a:ext cx="51911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895" name="组合 2"/>
          <p:cNvGrpSpPr>
            <a:grpSpLocks/>
          </p:cNvGrpSpPr>
          <p:nvPr/>
        </p:nvGrpSpPr>
        <p:grpSpPr bwMode="auto">
          <a:xfrm>
            <a:off x="1741488" y="365125"/>
            <a:ext cx="3592512" cy="465138"/>
            <a:chOff x="1859029" y="1512784"/>
            <a:chExt cx="3592800" cy="465445"/>
          </a:xfrm>
        </p:grpSpPr>
        <p:sp>
          <p:nvSpPr>
            <p:cNvPr id="37918" name="TextBox 33"/>
            <p:cNvSpPr txBox="1">
              <a:spLocks noChangeArrowheads="1"/>
            </p:cNvSpPr>
            <p:nvPr/>
          </p:nvSpPr>
          <p:spPr bwMode="auto">
            <a:xfrm>
              <a:off x="1892818" y="151278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  <p:sp>
          <p:nvSpPr>
            <p:cNvPr id="37919" name="TextBox 33"/>
            <p:cNvSpPr txBox="1">
              <a:spLocks noChangeArrowheads="1"/>
            </p:cNvSpPr>
            <p:nvPr/>
          </p:nvSpPr>
          <p:spPr bwMode="auto">
            <a:xfrm>
              <a:off x="1859029" y="151656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</p:grpSp>
      <p:sp>
        <p:nvSpPr>
          <p:cNvPr id="37896" name="矩形 27"/>
          <p:cNvSpPr>
            <a:spLocks/>
          </p:cNvSpPr>
          <p:nvPr/>
        </p:nvSpPr>
        <p:spPr bwMode="auto">
          <a:xfrm rot="10800000">
            <a:off x="-212725" y="6489700"/>
            <a:ext cx="12404725" cy="46038"/>
          </a:xfrm>
          <a:custGeom>
            <a:avLst/>
            <a:gdLst>
              <a:gd name="T0" fmla="*/ 0 w 910630"/>
              <a:gd name="T1" fmla="*/ 0 h 333328"/>
              <a:gd name="T2" fmla="*/ 12405357 w 910630"/>
              <a:gd name="T3" fmla="*/ 0 h 333328"/>
              <a:gd name="T4" fmla="*/ 12148594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7" name="矩形 27"/>
          <p:cNvSpPr>
            <a:spLocks/>
          </p:cNvSpPr>
          <p:nvPr/>
        </p:nvSpPr>
        <p:spPr bwMode="auto">
          <a:xfrm rot="10800000">
            <a:off x="5680075" y="6378575"/>
            <a:ext cx="6511925" cy="46038"/>
          </a:xfrm>
          <a:custGeom>
            <a:avLst/>
            <a:gdLst>
              <a:gd name="T0" fmla="*/ 0 w 910630"/>
              <a:gd name="T1" fmla="*/ 0 h 333328"/>
              <a:gd name="T2" fmla="*/ 6512556 w 910630"/>
              <a:gd name="T3" fmla="*/ 0 h 333328"/>
              <a:gd name="T4" fmla="*/ 6377761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8" name="矩形 27"/>
          <p:cNvSpPr>
            <a:spLocks/>
          </p:cNvSpPr>
          <p:nvPr/>
        </p:nvSpPr>
        <p:spPr bwMode="auto">
          <a:xfrm rot="10800000">
            <a:off x="3241675" y="6276975"/>
            <a:ext cx="5495925" cy="46038"/>
          </a:xfrm>
          <a:custGeom>
            <a:avLst/>
            <a:gdLst>
              <a:gd name="T0" fmla="*/ 0 w 910630"/>
              <a:gd name="T1" fmla="*/ 0 h 333328"/>
              <a:gd name="T2" fmla="*/ 5496556 w 910630"/>
              <a:gd name="T3" fmla="*/ 0 h 333328"/>
              <a:gd name="T4" fmla="*/ 5382790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7899" name="组合 4"/>
          <p:cNvGrpSpPr>
            <a:grpSpLocks/>
          </p:cNvGrpSpPr>
          <p:nvPr/>
        </p:nvGrpSpPr>
        <p:grpSpPr bwMode="auto">
          <a:xfrm>
            <a:off x="7966075" y="139700"/>
            <a:ext cx="4259263" cy="687388"/>
            <a:chOff x="7966388" y="140443"/>
            <a:chExt cx="4259399" cy="686369"/>
          </a:xfrm>
        </p:grpSpPr>
        <p:sp>
          <p:nvSpPr>
            <p:cNvPr id="37916" name="矩形 24"/>
            <p:cNvSpPr>
              <a:spLocks noChangeArrowheads="1"/>
            </p:cNvSpPr>
            <p:nvPr/>
          </p:nvSpPr>
          <p:spPr bwMode="auto">
            <a:xfrm>
              <a:off x="8000179" y="149704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37917" name="矩形 21"/>
            <p:cNvSpPr>
              <a:spLocks noChangeArrowheads="1"/>
            </p:cNvSpPr>
            <p:nvPr/>
          </p:nvSpPr>
          <p:spPr bwMode="auto">
            <a:xfrm>
              <a:off x="7966388" y="140443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37900" name="矩形 22"/>
          <p:cNvSpPr>
            <a:spLocks noChangeArrowheads="1"/>
          </p:cNvSpPr>
          <p:nvPr/>
        </p:nvSpPr>
        <p:spPr bwMode="auto">
          <a:xfrm>
            <a:off x="7915275" y="6513513"/>
            <a:ext cx="4276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 主      合 作      务 实      求 新</a:t>
            </a: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3336925" y="1046163"/>
            <a:ext cx="5827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solidFill>
                  <a:srgbClr val="006600"/>
                </a:solidFill>
                <a:latin typeface="Times New Roman" pitchFamily="18" charset="0"/>
                <a:ea typeface="等线"/>
              </a:rPr>
              <a:t>找到正确认识自我的方法</a:t>
            </a:r>
          </a:p>
        </p:txBody>
      </p:sp>
      <p:sp>
        <p:nvSpPr>
          <p:cNvPr id="29" name="椭圆 28"/>
          <p:cNvSpPr/>
          <p:nvPr/>
        </p:nvSpPr>
        <p:spPr>
          <a:xfrm>
            <a:off x="823913" y="2065338"/>
            <a:ext cx="1041400" cy="10255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3A3D41"/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4000" b="1" dirty="0">
              <a:solidFill>
                <a:srgbClr val="3A3D41"/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3090863"/>
            <a:ext cx="1403350" cy="196850"/>
          </a:xfrm>
          <a:prstGeom prst="rect">
            <a:avLst/>
          </a:prstGeom>
          <a:solidFill>
            <a:srgbClr val="3A3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31" name="同心圆 5"/>
          <p:cNvSpPr/>
          <p:nvPr/>
        </p:nvSpPr>
        <p:spPr>
          <a:xfrm>
            <a:off x="627063" y="1884363"/>
            <a:ext cx="1423987" cy="1403350"/>
          </a:xfrm>
          <a:prstGeom prst="donut">
            <a:avLst>
              <a:gd name="adj" fmla="val 13848"/>
            </a:avLst>
          </a:prstGeom>
          <a:solidFill>
            <a:srgbClr val="3A3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251575" y="3062288"/>
            <a:ext cx="1039813" cy="10255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3A3D41"/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4000" b="1" dirty="0">
              <a:solidFill>
                <a:srgbClr val="3A3D41"/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3852863"/>
            <a:ext cx="6340475" cy="234950"/>
          </a:xfrm>
          <a:prstGeom prst="rect">
            <a:avLst/>
          </a:prstGeom>
          <a:solidFill>
            <a:srgbClr val="3A3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34" name="同心圆 8"/>
          <p:cNvSpPr/>
          <p:nvPr/>
        </p:nvSpPr>
        <p:spPr>
          <a:xfrm>
            <a:off x="6083300" y="2879725"/>
            <a:ext cx="1423988" cy="1403350"/>
          </a:xfrm>
          <a:prstGeom prst="donut">
            <a:avLst>
              <a:gd name="adj" fmla="val 13848"/>
            </a:avLst>
          </a:prstGeom>
          <a:solidFill>
            <a:srgbClr val="3A3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873500" y="4894263"/>
            <a:ext cx="1041400" cy="102711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3A3D41"/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4000" b="1" dirty="0">
              <a:solidFill>
                <a:srgbClr val="3A3D41"/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588" y="4706938"/>
            <a:ext cx="4356100" cy="195262"/>
          </a:xfrm>
          <a:prstGeom prst="rect">
            <a:avLst/>
          </a:prstGeom>
          <a:solidFill>
            <a:srgbClr val="3A3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37" name="同心圆 11"/>
          <p:cNvSpPr/>
          <p:nvPr/>
        </p:nvSpPr>
        <p:spPr>
          <a:xfrm flipV="1">
            <a:off x="3676650" y="4706938"/>
            <a:ext cx="1423988" cy="1403350"/>
          </a:xfrm>
          <a:prstGeom prst="donut">
            <a:avLst>
              <a:gd name="adj" fmla="val 13848"/>
            </a:avLst>
          </a:prstGeom>
          <a:solidFill>
            <a:srgbClr val="3A3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38" name="TextBox 10"/>
          <p:cNvSpPr txBox="1"/>
          <p:nvPr/>
        </p:nvSpPr>
        <p:spPr>
          <a:xfrm>
            <a:off x="2208213" y="2033588"/>
            <a:ext cx="43783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通过他人对自己的评价认识自己</a:t>
            </a:r>
            <a:endParaRPr lang="en-US" altLang="zh-CN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rgbClr val="336600"/>
                </a:solidFill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通过他人对自己的评价认识自己</a:t>
            </a:r>
            <a:endParaRPr lang="en-US" altLang="zh-CN" sz="1400" b="1" dirty="0">
              <a:solidFill>
                <a:srgbClr val="336600"/>
              </a:solidFill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rgbClr val="336600"/>
                </a:solidFill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通过他人对自己的评价认识自己 </a:t>
            </a:r>
            <a:endParaRPr lang="zh-CN" altLang="en-US" sz="1400" spc="300" dirty="0">
              <a:solidFill>
                <a:srgbClr val="3A3D4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TextBox 10"/>
          <p:cNvSpPr txBox="1"/>
          <p:nvPr/>
        </p:nvSpPr>
        <p:spPr>
          <a:xfrm>
            <a:off x="7704138" y="2879725"/>
            <a:ext cx="43783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通过与他人相比较认识自己</a:t>
            </a:r>
            <a:endParaRPr lang="en-US" altLang="zh-CN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rgbClr val="336600"/>
                </a:solidFill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通过与他人相比较认识自己</a:t>
            </a:r>
            <a:endParaRPr lang="en-US" altLang="zh-CN" sz="1400" b="1" dirty="0">
              <a:solidFill>
                <a:srgbClr val="336600"/>
              </a:solidFill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rgbClr val="336600"/>
                </a:solidFill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通过与他人相比较认识自己</a:t>
            </a:r>
            <a:endParaRPr lang="zh-CN" altLang="en-US" sz="1400" spc="300" dirty="0">
              <a:solidFill>
                <a:srgbClr val="3A3D4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TextBox 10"/>
          <p:cNvSpPr txBox="1"/>
          <p:nvPr/>
        </p:nvSpPr>
        <p:spPr>
          <a:xfrm>
            <a:off x="5297488" y="4606925"/>
            <a:ext cx="43783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通过自我反思、内省来认识自己</a:t>
            </a:r>
            <a:r>
              <a:rPr lang="zh-CN" altLang="en-US" sz="1400" b="1" dirty="0">
                <a:solidFill>
                  <a:srgbClr val="336600"/>
                </a:solidFill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通过自我反思、内省来认识自己</a:t>
            </a:r>
            <a:endParaRPr lang="en-US" altLang="zh-CN" sz="1400" b="1" dirty="0">
              <a:solidFill>
                <a:srgbClr val="336600"/>
              </a:solidFill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rgbClr val="336600"/>
                </a:solidFill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通过自我反思、内省来认识自己</a:t>
            </a:r>
          </a:p>
        </p:txBody>
      </p:sp>
      <p:pic>
        <p:nvPicPr>
          <p:cNvPr id="41" name="图片 718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82213" y="3444875"/>
            <a:ext cx="1671637" cy="2968625"/>
          </a:xfrm>
          <a:prstGeom prst="rect">
            <a:avLst/>
          </a:prstGeom>
          <a:noFill/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175" y="4976813"/>
            <a:ext cx="2190750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 animBg="1"/>
      <p:bldP spid="32" grpId="0"/>
      <p:bldP spid="33" grpId="0" animBg="1"/>
      <p:bldP spid="35" grpId="0"/>
      <p:bldP spid="36" grpId="0" animBg="1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3"/>
          <p:cNvPicPr>
            <a:picLocks noChangeAspect="1"/>
          </p:cNvPicPr>
          <p:nvPr/>
        </p:nvPicPr>
        <p:blipFill>
          <a:blip r:embed="rId2"/>
          <a:srcRect l="30077" t="6967" b="54909"/>
          <a:stretch>
            <a:fillRect/>
          </a:stretch>
        </p:blipFill>
        <p:spPr bwMode="auto">
          <a:xfrm>
            <a:off x="10674350" y="957263"/>
            <a:ext cx="1517650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图片 5"/>
          <p:cNvPicPr>
            <a:picLocks noChangeAspect="1"/>
          </p:cNvPicPr>
          <p:nvPr/>
        </p:nvPicPr>
        <p:blipFill>
          <a:blip r:embed="rId3"/>
          <a:srcRect t="5235" r="46312" b="52628"/>
          <a:stretch>
            <a:fillRect/>
          </a:stretch>
        </p:blipFill>
        <p:spPr bwMode="auto">
          <a:xfrm>
            <a:off x="0" y="4935538"/>
            <a:ext cx="766763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矩形 27"/>
          <p:cNvSpPr>
            <a:spLocks/>
          </p:cNvSpPr>
          <p:nvPr/>
        </p:nvSpPr>
        <p:spPr bwMode="auto">
          <a:xfrm>
            <a:off x="0" y="234950"/>
            <a:ext cx="1401763" cy="395288"/>
          </a:xfrm>
          <a:custGeom>
            <a:avLst/>
            <a:gdLst>
              <a:gd name="T0" fmla="*/ 0 w 910630"/>
              <a:gd name="T1" fmla="*/ 0 h 333328"/>
              <a:gd name="T2" fmla="*/ 1402080 w 910630"/>
              <a:gd name="T3" fmla="*/ 0 h 333328"/>
              <a:gd name="T4" fmla="*/ 1170751 w 910630"/>
              <a:gd name="T5" fmla="*/ 396295 h 333328"/>
              <a:gd name="T6" fmla="*/ 0 w 910630"/>
              <a:gd name="T7" fmla="*/ 396295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760385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7" name="矩形 27"/>
          <p:cNvSpPr>
            <a:spLocks/>
          </p:cNvSpPr>
          <p:nvPr/>
        </p:nvSpPr>
        <p:spPr bwMode="auto">
          <a:xfrm rot="10800000">
            <a:off x="1300163" y="766763"/>
            <a:ext cx="10891837" cy="60325"/>
          </a:xfrm>
          <a:custGeom>
            <a:avLst/>
            <a:gdLst>
              <a:gd name="T0" fmla="*/ 0 w 910630"/>
              <a:gd name="T1" fmla="*/ 0 h 333328"/>
              <a:gd name="T2" fmla="*/ 10891519 w 910630"/>
              <a:gd name="T3" fmla="*/ 0 h 333328"/>
              <a:gd name="T4" fmla="*/ 10666089 w 910630"/>
              <a:gd name="T5" fmla="*/ 60803 h 333328"/>
              <a:gd name="T6" fmla="*/ 0 w 910630"/>
              <a:gd name="T7" fmla="*/ 60803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8918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0163" y="290513"/>
            <a:ext cx="51911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919" name="组合 2"/>
          <p:cNvGrpSpPr>
            <a:grpSpLocks/>
          </p:cNvGrpSpPr>
          <p:nvPr/>
        </p:nvGrpSpPr>
        <p:grpSpPr bwMode="auto">
          <a:xfrm>
            <a:off x="1741488" y="365125"/>
            <a:ext cx="3592512" cy="465138"/>
            <a:chOff x="1859029" y="1512784"/>
            <a:chExt cx="3592800" cy="465445"/>
          </a:xfrm>
        </p:grpSpPr>
        <p:sp>
          <p:nvSpPr>
            <p:cNvPr id="38940" name="TextBox 33"/>
            <p:cNvSpPr txBox="1">
              <a:spLocks noChangeArrowheads="1"/>
            </p:cNvSpPr>
            <p:nvPr/>
          </p:nvSpPr>
          <p:spPr bwMode="auto">
            <a:xfrm>
              <a:off x="1892818" y="151278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  <p:sp>
          <p:nvSpPr>
            <p:cNvPr id="38941" name="TextBox 33"/>
            <p:cNvSpPr txBox="1">
              <a:spLocks noChangeArrowheads="1"/>
            </p:cNvSpPr>
            <p:nvPr/>
          </p:nvSpPr>
          <p:spPr bwMode="auto">
            <a:xfrm>
              <a:off x="1859029" y="151656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</p:grpSp>
      <p:sp>
        <p:nvSpPr>
          <p:cNvPr id="38920" name="矩形 27"/>
          <p:cNvSpPr>
            <a:spLocks/>
          </p:cNvSpPr>
          <p:nvPr/>
        </p:nvSpPr>
        <p:spPr bwMode="auto">
          <a:xfrm rot="10800000">
            <a:off x="-212725" y="6489700"/>
            <a:ext cx="12404725" cy="46038"/>
          </a:xfrm>
          <a:custGeom>
            <a:avLst/>
            <a:gdLst>
              <a:gd name="T0" fmla="*/ 0 w 910630"/>
              <a:gd name="T1" fmla="*/ 0 h 333328"/>
              <a:gd name="T2" fmla="*/ 12405357 w 910630"/>
              <a:gd name="T3" fmla="*/ 0 h 333328"/>
              <a:gd name="T4" fmla="*/ 12148594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1" name="矩形 27"/>
          <p:cNvSpPr>
            <a:spLocks/>
          </p:cNvSpPr>
          <p:nvPr/>
        </p:nvSpPr>
        <p:spPr bwMode="auto">
          <a:xfrm rot="10800000">
            <a:off x="5680075" y="6378575"/>
            <a:ext cx="6511925" cy="46038"/>
          </a:xfrm>
          <a:custGeom>
            <a:avLst/>
            <a:gdLst>
              <a:gd name="T0" fmla="*/ 0 w 910630"/>
              <a:gd name="T1" fmla="*/ 0 h 333328"/>
              <a:gd name="T2" fmla="*/ 6512556 w 910630"/>
              <a:gd name="T3" fmla="*/ 0 h 333328"/>
              <a:gd name="T4" fmla="*/ 6377761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22" name="组合 4"/>
          <p:cNvGrpSpPr>
            <a:grpSpLocks/>
          </p:cNvGrpSpPr>
          <p:nvPr/>
        </p:nvGrpSpPr>
        <p:grpSpPr bwMode="auto">
          <a:xfrm>
            <a:off x="7966075" y="139700"/>
            <a:ext cx="4259263" cy="687388"/>
            <a:chOff x="7966388" y="140443"/>
            <a:chExt cx="4259399" cy="686369"/>
          </a:xfrm>
        </p:grpSpPr>
        <p:sp>
          <p:nvSpPr>
            <p:cNvPr id="38938" name="矩形 24"/>
            <p:cNvSpPr>
              <a:spLocks noChangeArrowheads="1"/>
            </p:cNvSpPr>
            <p:nvPr/>
          </p:nvSpPr>
          <p:spPr bwMode="auto">
            <a:xfrm>
              <a:off x="8000179" y="149704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38939" name="矩形 21"/>
            <p:cNvSpPr>
              <a:spLocks noChangeArrowheads="1"/>
            </p:cNvSpPr>
            <p:nvPr/>
          </p:nvSpPr>
          <p:spPr bwMode="auto">
            <a:xfrm>
              <a:off x="7966388" y="140443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38923" name="矩形 22"/>
          <p:cNvSpPr>
            <a:spLocks noChangeArrowheads="1"/>
          </p:cNvSpPr>
          <p:nvPr/>
        </p:nvSpPr>
        <p:spPr bwMode="auto">
          <a:xfrm>
            <a:off x="7915275" y="6513513"/>
            <a:ext cx="4276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 主      合 作      务 实      求 新</a:t>
            </a:r>
          </a:p>
        </p:txBody>
      </p:sp>
      <p:sp>
        <p:nvSpPr>
          <p:cNvPr id="43" name="TextBox 3"/>
          <p:cNvSpPr txBox="1"/>
          <p:nvPr/>
        </p:nvSpPr>
        <p:spPr>
          <a:xfrm>
            <a:off x="3021013" y="1092200"/>
            <a:ext cx="59531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通过他人对自己的评价认识自己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4" name="直接连接符 43"/>
          <p:cNvCxnSpPr>
            <a:endCxn id="65" idx="0"/>
          </p:cNvCxnSpPr>
          <p:nvPr/>
        </p:nvCxnSpPr>
        <p:spPr>
          <a:xfrm>
            <a:off x="1347788" y="3971925"/>
            <a:ext cx="9450387" cy="1587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2328863" y="3881438"/>
            <a:ext cx="169862" cy="171450"/>
          </a:xfrm>
          <a:prstGeom prst="ellipse">
            <a:avLst/>
          </a:prstGeom>
          <a:solidFill>
            <a:srgbClr val="3A3D41"/>
          </a:solidFill>
          <a:ln w="19050">
            <a:solidFill>
              <a:srgbClr val="3A3D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/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1779588" y="3554413"/>
            <a:ext cx="12747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D41"/>
                </a:solidFill>
                <a:ea typeface="方正大黑简体" pitchFamily="65" charset="-122"/>
                <a:cs typeface="Arial" charset="0"/>
              </a:rPr>
              <a:t>他人评价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045040" y="3727821"/>
            <a:ext cx="402516" cy="477876"/>
            <a:chOff x="641350" y="2287588"/>
            <a:chExt cx="720725" cy="855662"/>
          </a:xfrm>
          <a:solidFill>
            <a:srgbClr val="3A3D41"/>
          </a:solidFill>
        </p:grpSpPr>
        <p:sp>
          <p:nvSpPr>
            <p:cNvPr id="48" name="Rectangle 6"/>
            <p:cNvSpPr>
              <a:spLocks noChangeArrowheads="1"/>
            </p:cNvSpPr>
            <p:nvPr/>
          </p:nvSpPr>
          <p:spPr bwMode="auto">
            <a:xfrm>
              <a:off x="820738" y="2663825"/>
              <a:ext cx="360363" cy="30162"/>
            </a:xfrm>
            <a:prstGeom prst="rect">
              <a:avLst/>
            </a:prstGeom>
            <a:grpFill/>
            <a:ln w="9525">
              <a:solidFill>
                <a:srgbClr val="3A3D41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Rectangle 7"/>
            <p:cNvSpPr>
              <a:spLocks noChangeArrowheads="1"/>
            </p:cNvSpPr>
            <p:nvPr/>
          </p:nvSpPr>
          <p:spPr bwMode="auto">
            <a:xfrm>
              <a:off x="820738" y="2782888"/>
              <a:ext cx="360363" cy="30162"/>
            </a:xfrm>
            <a:prstGeom prst="rect">
              <a:avLst/>
            </a:prstGeom>
            <a:grpFill/>
            <a:ln w="9525">
              <a:solidFill>
                <a:srgbClr val="3A3D41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Rectangle 8"/>
            <p:cNvSpPr>
              <a:spLocks noChangeArrowheads="1"/>
            </p:cNvSpPr>
            <p:nvPr/>
          </p:nvSpPr>
          <p:spPr bwMode="auto">
            <a:xfrm>
              <a:off x="820738" y="2903538"/>
              <a:ext cx="241300" cy="30162"/>
            </a:xfrm>
            <a:prstGeom prst="rect">
              <a:avLst/>
            </a:prstGeom>
            <a:grpFill/>
            <a:ln w="9525">
              <a:solidFill>
                <a:srgbClr val="3A3D41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9"/>
            <p:cNvSpPr>
              <a:spLocks noEditPoints="1"/>
            </p:cNvSpPr>
            <p:nvPr/>
          </p:nvSpPr>
          <p:spPr bwMode="auto">
            <a:xfrm>
              <a:off x="641350" y="2287588"/>
              <a:ext cx="720725" cy="855662"/>
            </a:xfrm>
            <a:custGeom>
              <a:avLst/>
              <a:gdLst>
                <a:gd name="T0" fmla="*/ 120 w 192"/>
                <a:gd name="T1" fmla="*/ 20 h 228"/>
                <a:gd name="T2" fmla="*/ 96 w 192"/>
                <a:gd name="T3" fmla="*/ 0 h 228"/>
                <a:gd name="T4" fmla="*/ 73 w 192"/>
                <a:gd name="T5" fmla="*/ 20 h 228"/>
                <a:gd name="T6" fmla="*/ 0 w 192"/>
                <a:gd name="T7" fmla="*/ 20 h 228"/>
                <a:gd name="T8" fmla="*/ 0 w 192"/>
                <a:gd name="T9" fmla="*/ 228 h 228"/>
                <a:gd name="T10" fmla="*/ 192 w 192"/>
                <a:gd name="T11" fmla="*/ 228 h 228"/>
                <a:gd name="T12" fmla="*/ 192 w 192"/>
                <a:gd name="T13" fmla="*/ 20 h 228"/>
                <a:gd name="T14" fmla="*/ 120 w 192"/>
                <a:gd name="T15" fmla="*/ 20 h 228"/>
                <a:gd name="T16" fmla="*/ 80 w 192"/>
                <a:gd name="T17" fmla="*/ 39 h 228"/>
                <a:gd name="T18" fmla="*/ 80 w 192"/>
                <a:gd name="T19" fmla="*/ 34 h 228"/>
                <a:gd name="T20" fmla="*/ 80 w 192"/>
                <a:gd name="T21" fmla="*/ 24 h 228"/>
                <a:gd name="T22" fmla="*/ 96 w 192"/>
                <a:gd name="T23" fmla="*/ 8 h 228"/>
                <a:gd name="T24" fmla="*/ 112 w 192"/>
                <a:gd name="T25" fmla="*/ 24 h 228"/>
                <a:gd name="T26" fmla="*/ 112 w 192"/>
                <a:gd name="T27" fmla="*/ 34 h 228"/>
                <a:gd name="T28" fmla="*/ 112 w 192"/>
                <a:gd name="T29" fmla="*/ 39 h 228"/>
                <a:gd name="T30" fmla="*/ 116 w 192"/>
                <a:gd name="T31" fmla="*/ 41 h 228"/>
                <a:gd name="T32" fmla="*/ 134 w 192"/>
                <a:gd name="T33" fmla="*/ 60 h 228"/>
                <a:gd name="T34" fmla="*/ 59 w 192"/>
                <a:gd name="T35" fmla="*/ 60 h 228"/>
                <a:gd name="T36" fmla="*/ 76 w 192"/>
                <a:gd name="T37" fmla="*/ 41 h 228"/>
                <a:gd name="T38" fmla="*/ 80 w 192"/>
                <a:gd name="T39" fmla="*/ 39 h 228"/>
                <a:gd name="T40" fmla="*/ 184 w 192"/>
                <a:gd name="T41" fmla="*/ 220 h 228"/>
                <a:gd name="T42" fmla="*/ 8 w 192"/>
                <a:gd name="T43" fmla="*/ 220 h 228"/>
                <a:gd name="T44" fmla="*/ 8 w 192"/>
                <a:gd name="T45" fmla="*/ 28 h 228"/>
                <a:gd name="T46" fmla="*/ 72 w 192"/>
                <a:gd name="T47" fmla="*/ 28 h 228"/>
                <a:gd name="T48" fmla="*/ 72 w 192"/>
                <a:gd name="T49" fmla="*/ 34 h 228"/>
                <a:gd name="T50" fmla="*/ 48 w 192"/>
                <a:gd name="T51" fmla="*/ 68 h 228"/>
                <a:gd name="T52" fmla="*/ 144 w 192"/>
                <a:gd name="T53" fmla="*/ 68 h 228"/>
                <a:gd name="T54" fmla="*/ 120 w 192"/>
                <a:gd name="T55" fmla="*/ 34 h 228"/>
                <a:gd name="T56" fmla="*/ 120 w 192"/>
                <a:gd name="T57" fmla="*/ 28 h 228"/>
                <a:gd name="T58" fmla="*/ 184 w 192"/>
                <a:gd name="T59" fmla="*/ 28 h 228"/>
                <a:gd name="T60" fmla="*/ 184 w 192"/>
                <a:gd name="T61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" h="228">
                  <a:moveTo>
                    <a:pt x="120" y="20"/>
                  </a:moveTo>
                  <a:cubicBezTo>
                    <a:pt x="118" y="9"/>
                    <a:pt x="108" y="0"/>
                    <a:pt x="96" y="0"/>
                  </a:cubicBezTo>
                  <a:cubicBezTo>
                    <a:pt x="84" y="0"/>
                    <a:pt x="75" y="9"/>
                    <a:pt x="73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92" y="228"/>
                    <a:pt x="192" y="228"/>
                    <a:pt x="192" y="228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120" y="20"/>
                  </a:lnTo>
                  <a:close/>
                  <a:moveTo>
                    <a:pt x="80" y="39"/>
                  </a:moveTo>
                  <a:cubicBezTo>
                    <a:pt x="80" y="34"/>
                    <a:pt x="80" y="34"/>
                    <a:pt x="80" y="3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15"/>
                    <a:pt x="87" y="8"/>
                    <a:pt x="96" y="8"/>
                  </a:cubicBezTo>
                  <a:cubicBezTo>
                    <a:pt x="105" y="8"/>
                    <a:pt x="112" y="15"/>
                    <a:pt x="112" y="2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6" y="41"/>
                    <a:pt x="116" y="41"/>
                    <a:pt x="116" y="41"/>
                  </a:cubicBezTo>
                  <a:cubicBezTo>
                    <a:pt x="124" y="45"/>
                    <a:pt x="130" y="52"/>
                    <a:pt x="134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2" y="52"/>
                    <a:pt x="68" y="45"/>
                    <a:pt x="76" y="41"/>
                  </a:cubicBezTo>
                  <a:lnTo>
                    <a:pt x="80" y="39"/>
                  </a:lnTo>
                  <a:close/>
                  <a:moveTo>
                    <a:pt x="184" y="220"/>
                  </a:moveTo>
                  <a:cubicBezTo>
                    <a:pt x="8" y="220"/>
                    <a:pt x="8" y="220"/>
                    <a:pt x="8" y="220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60" y="41"/>
                    <a:pt x="51" y="54"/>
                    <a:pt x="48" y="68"/>
                  </a:cubicBezTo>
                  <a:cubicBezTo>
                    <a:pt x="144" y="68"/>
                    <a:pt x="144" y="68"/>
                    <a:pt x="144" y="68"/>
                  </a:cubicBezTo>
                  <a:cubicBezTo>
                    <a:pt x="142" y="54"/>
                    <a:pt x="133" y="41"/>
                    <a:pt x="120" y="34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84" y="28"/>
                    <a:pt x="184" y="28"/>
                    <a:pt x="184" y="28"/>
                  </a:cubicBezTo>
                  <a:lnTo>
                    <a:pt x="184" y="220"/>
                  </a:lnTo>
                  <a:close/>
                </a:path>
              </a:pathLst>
            </a:custGeom>
            <a:grpFill/>
            <a:ln w="9525">
              <a:solidFill>
                <a:srgbClr val="3A3D4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2" name="椭圆 51"/>
          <p:cNvSpPr/>
          <p:nvPr/>
        </p:nvSpPr>
        <p:spPr>
          <a:xfrm>
            <a:off x="5470525" y="3881438"/>
            <a:ext cx="171450" cy="171450"/>
          </a:xfrm>
          <a:prstGeom prst="ellipse">
            <a:avLst/>
          </a:prstGeom>
          <a:solidFill>
            <a:srgbClr val="3A3D41"/>
          </a:solidFill>
          <a:ln w="19050">
            <a:solidFill>
              <a:srgbClr val="3A3D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/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003800" y="4048125"/>
            <a:ext cx="1289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D41"/>
                </a:solidFill>
                <a:ea typeface="方正大黑简体" pitchFamily="65" charset="-122"/>
                <a:cs typeface="Arial" charset="0"/>
              </a:rPr>
              <a:t>他人评价</a:t>
            </a:r>
          </a:p>
        </p:txBody>
      </p:sp>
      <p:pic>
        <p:nvPicPr>
          <p:cNvPr id="55" name="组合 5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38650" y="1828800"/>
            <a:ext cx="3352800" cy="2017713"/>
          </a:xfrm>
          <a:prstGeom prst="rect">
            <a:avLst/>
          </a:prstGeom>
          <a:noFill/>
        </p:spPr>
      </p:pic>
      <p:sp>
        <p:nvSpPr>
          <p:cNvPr id="59" name="椭圆 58"/>
          <p:cNvSpPr>
            <a:spLocks noChangeArrowheads="1"/>
          </p:cNvSpPr>
          <p:nvPr/>
        </p:nvSpPr>
        <p:spPr bwMode="auto">
          <a:xfrm>
            <a:off x="8355013" y="3873500"/>
            <a:ext cx="171450" cy="169863"/>
          </a:xfrm>
          <a:prstGeom prst="ellipse">
            <a:avLst/>
          </a:prstGeom>
          <a:solidFill>
            <a:srgbClr val="3A3D41"/>
          </a:solidFill>
          <a:ln w="9525">
            <a:solidFill>
              <a:srgbClr val="3A3D4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800">
              <a:latin typeface="等线"/>
              <a:ea typeface="等线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7826375" y="3516313"/>
            <a:ext cx="14017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D41"/>
                </a:solidFill>
                <a:ea typeface="方正大黑简体" pitchFamily="65" charset="-122"/>
                <a:cs typeface="Arial" charset="0"/>
              </a:rPr>
              <a:t>他人评价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11077636" y="3572514"/>
            <a:ext cx="525816" cy="675481"/>
            <a:chOff x="7959725" y="1997075"/>
            <a:chExt cx="630238" cy="8096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2" name="Freeform 19"/>
            <p:cNvSpPr>
              <a:spLocks noEditPoints="1"/>
            </p:cNvSpPr>
            <p:nvPr/>
          </p:nvSpPr>
          <p:spPr bwMode="auto">
            <a:xfrm>
              <a:off x="7959725" y="1997075"/>
              <a:ext cx="630238" cy="809625"/>
            </a:xfrm>
            <a:custGeom>
              <a:avLst/>
              <a:gdLst>
                <a:gd name="T0" fmla="*/ 208 w 397"/>
                <a:gd name="T1" fmla="*/ 170 h 510"/>
                <a:gd name="T2" fmla="*/ 341 w 397"/>
                <a:gd name="T3" fmla="*/ 170 h 510"/>
                <a:gd name="T4" fmla="*/ 397 w 397"/>
                <a:gd name="T5" fmla="*/ 104 h 510"/>
                <a:gd name="T6" fmla="*/ 341 w 397"/>
                <a:gd name="T7" fmla="*/ 38 h 510"/>
                <a:gd name="T8" fmla="*/ 208 w 397"/>
                <a:gd name="T9" fmla="*/ 38 h 510"/>
                <a:gd name="T10" fmla="*/ 208 w 397"/>
                <a:gd name="T11" fmla="*/ 0 h 510"/>
                <a:gd name="T12" fmla="*/ 189 w 397"/>
                <a:gd name="T13" fmla="*/ 0 h 510"/>
                <a:gd name="T14" fmla="*/ 189 w 397"/>
                <a:gd name="T15" fmla="*/ 38 h 510"/>
                <a:gd name="T16" fmla="*/ 19 w 397"/>
                <a:gd name="T17" fmla="*/ 38 h 510"/>
                <a:gd name="T18" fmla="*/ 19 w 397"/>
                <a:gd name="T19" fmla="*/ 170 h 510"/>
                <a:gd name="T20" fmla="*/ 189 w 397"/>
                <a:gd name="T21" fmla="*/ 170 h 510"/>
                <a:gd name="T22" fmla="*/ 189 w 397"/>
                <a:gd name="T23" fmla="*/ 189 h 510"/>
                <a:gd name="T24" fmla="*/ 57 w 397"/>
                <a:gd name="T25" fmla="*/ 189 h 510"/>
                <a:gd name="T26" fmla="*/ 0 w 397"/>
                <a:gd name="T27" fmla="*/ 255 h 510"/>
                <a:gd name="T28" fmla="*/ 57 w 397"/>
                <a:gd name="T29" fmla="*/ 321 h 510"/>
                <a:gd name="T30" fmla="*/ 189 w 397"/>
                <a:gd name="T31" fmla="*/ 321 h 510"/>
                <a:gd name="T32" fmla="*/ 189 w 397"/>
                <a:gd name="T33" fmla="*/ 510 h 510"/>
                <a:gd name="T34" fmla="*/ 208 w 397"/>
                <a:gd name="T35" fmla="*/ 510 h 510"/>
                <a:gd name="T36" fmla="*/ 208 w 397"/>
                <a:gd name="T37" fmla="*/ 321 h 510"/>
                <a:gd name="T38" fmla="*/ 378 w 397"/>
                <a:gd name="T39" fmla="*/ 321 h 510"/>
                <a:gd name="T40" fmla="*/ 378 w 397"/>
                <a:gd name="T41" fmla="*/ 189 h 510"/>
                <a:gd name="T42" fmla="*/ 208 w 397"/>
                <a:gd name="T43" fmla="*/ 189 h 510"/>
                <a:gd name="T44" fmla="*/ 208 w 397"/>
                <a:gd name="T45" fmla="*/ 170 h 510"/>
                <a:gd name="T46" fmla="*/ 38 w 397"/>
                <a:gd name="T47" fmla="*/ 151 h 510"/>
                <a:gd name="T48" fmla="*/ 38 w 397"/>
                <a:gd name="T49" fmla="*/ 57 h 510"/>
                <a:gd name="T50" fmla="*/ 331 w 397"/>
                <a:gd name="T51" fmla="*/ 57 h 510"/>
                <a:gd name="T52" fmla="*/ 371 w 397"/>
                <a:gd name="T53" fmla="*/ 104 h 510"/>
                <a:gd name="T54" fmla="*/ 331 w 397"/>
                <a:gd name="T55" fmla="*/ 151 h 510"/>
                <a:gd name="T56" fmla="*/ 38 w 397"/>
                <a:gd name="T57" fmla="*/ 151 h 510"/>
                <a:gd name="T58" fmla="*/ 360 w 397"/>
                <a:gd name="T59" fmla="*/ 208 h 510"/>
                <a:gd name="T60" fmla="*/ 360 w 397"/>
                <a:gd name="T61" fmla="*/ 302 h 510"/>
                <a:gd name="T62" fmla="*/ 67 w 397"/>
                <a:gd name="T63" fmla="*/ 302 h 510"/>
                <a:gd name="T64" fmla="*/ 24 w 397"/>
                <a:gd name="T65" fmla="*/ 255 h 510"/>
                <a:gd name="T66" fmla="*/ 67 w 397"/>
                <a:gd name="T67" fmla="*/ 208 h 510"/>
                <a:gd name="T68" fmla="*/ 360 w 397"/>
                <a:gd name="T69" fmla="*/ 20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7" h="510">
                  <a:moveTo>
                    <a:pt x="208" y="170"/>
                  </a:moveTo>
                  <a:lnTo>
                    <a:pt x="341" y="170"/>
                  </a:lnTo>
                  <a:lnTo>
                    <a:pt x="397" y="104"/>
                  </a:lnTo>
                  <a:lnTo>
                    <a:pt x="341" y="38"/>
                  </a:lnTo>
                  <a:lnTo>
                    <a:pt x="208" y="38"/>
                  </a:lnTo>
                  <a:lnTo>
                    <a:pt x="208" y="0"/>
                  </a:lnTo>
                  <a:lnTo>
                    <a:pt x="189" y="0"/>
                  </a:lnTo>
                  <a:lnTo>
                    <a:pt x="189" y="38"/>
                  </a:lnTo>
                  <a:lnTo>
                    <a:pt x="19" y="38"/>
                  </a:lnTo>
                  <a:lnTo>
                    <a:pt x="19" y="170"/>
                  </a:lnTo>
                  <a:lnTo>
                    <a:pt x="189" y="170"/>
                  </a:lnTo>
                  <a:lnTo>
                    <a:pt x="189" y="189"/>
                  </a:lnTo>
                  <a:lnTo>
                    <a:pt x="57" y="189"/>
                  </a:lnTo>
                  <a:lnTo>
                    <a:pt x="0" y="255"/>
                  </a:lnTo>
                  <a:lnTo>
                    <a:pt x="57" y="321"/>
                  </a:lnTo>
                  <a:lnTo>
                    <a:pt x="189" y="321"/>
                  </a:lnTo>
                  <a:lnTo>
                    <a:pt x="189" y="510"/>
                  </a:lnTo>
                  <a:lnTo>
                    <a:pt x="208" y="510"/>
                  </a:lnTo>
                  <a:lnTo>
                    <a:pt x="208" y="321"/>
                  </a:lnTo>
                  <a:lnTo>
                    <a:pt x="378" y="321"/>
                  </a:lnTo>
                  <a:lnTo>
                    <a:pt x="378" y="189"/>
                  </a:lnTo>
                  <a:lnTo>
                    <a:pt x="208" y="189"/>
                  </a:lnTo>
                  <a:lnTo>
                    <a:pt x="208" y="170"/>
                  </a:lnTo>
                  <a:close/>
                  <a:moveTo>
                    <a:pt x="38" y="151"/>
                  </a:moveTo>
                  <a:lnTo>
                    <a:pt x="38" y="57"/>
                  </a:lnTo>
                  <a:lnTo>
                    <a:pt x="331" y="57"/>
                  </a:lnTo>
                  <a:lnTo>
                    <a:pt x="371" y="104"/>
                  </a:lnTo>
                  <a:lnTo>
                    <a:pt x="331" y="151"/>
                  </a:lnTo>
                  <a:lnTo>
                    <a:pt x="38" y="151"/>
                  </a:lnTo>
                  <a:close/>
                  <a:moveTo>
                    <a:pt x="360" y="208"/>
                  </a:moveTo>
                  <a:lnTo>
                    <a:pt x="360" y="302"/>
                  </a:lnTo>
                  <a:lnTo>
                    <a:pt x="67" y="302"/>
                  </a:lnTo>
                  <a:lnTo>
                    <a:pt x="24" y="255"/>
                  </a:lnTo>
                  <a:lnTo>
                    <a:pt x="67" y="208"/>
                  </a:lnTo>
                  <a:lnTo>
                    <a:pt x="360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8050213" y="2116138"/>
              <a:ext cx="15081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8350250" y="2357438"/>
              <a:ext cx="150813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10136188" y="3987800"/>
            <a:ext cx="1325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A3D41"/>
                </a:solidFill>
                <a:ea typeface="方正大黑简体" pitchFamily="65" charset="-122"/>
                <a:cs typeface="Arial" charset="0"/>
              </a:rPr>
              <a:t>他人评价</a:t>
            </a:r>
          </a:p>
        </p:txBody>
      </p:sp>
      <p:pic>
        <p:nvPicPr>
          <p:cNvPr id="67" name="组合 6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0725" y="4090988"/>
            <a:ext cx="3359150" cy="2230437"/>
          </a:xfrm>
          <a:prstGeom prst="rect">
            <a:avLst/>
          </a:prstGeom>
          <a:noFill/>
        </p:spPr>
      </p:pic>
      <p:grpSp>
        <p:nvGrpSpPr>
          <p:cNvPr id="72" name="组合 71"/>
          <p:cNvGrpSpPr/>
          <p:nvPr/>
        </p:nvGrpSpPr>
        <p:grpSpPr>
          <a:xfrm>
            <a:off x="1645267" y="4865259"/>
            <a:ext cx="3342783" cy="1445129"/>
            <a:chOff x="1587534" y="3111932"/>
            <a:chExt cx="2149937" cy="1445129"/>
          </a:xfrm>
          <a:solidFill>
            <a:srgbClr val="3A3D41"/>
          </a:solidFill>
        </p:grpSpPr>
        <p:sp>
          <p:nvSpPr>
            <p:cNvPr id="74" name="矩形标注 49"/>
            <p:cNvSpPr/>
            <p:nvPr/>
          </p:nvSpPr>
          <p:spPr>
            <a:xfrm>
              <a:off x="1587534" y="3111932"/>
              <a:ext cx="2149937" cy="1445129"/>
            </a:xfrm>
            <a:prstGeom prst="wedgeRectCallout">
              <a:avLst>
                <a:gd name="adj1" fmla="val -25635"/>
                <a:gd name="adj2" fmla="val -9514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75" name="TextBox 26"/>
            <p:cNvSpPr txBox="1"/>
            <p:nvPr/>
          </p:nvSpPr>
          <p:spPr>
            <a:xfrm>
              <a:off x="1752635" y="3326664"/>
              <a:ext cx="1819735" cy="101566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+mn-ea"/>
                  <a:cs typeface="+mn-cs"/>
                </a:rPr>
                <a:t>对待他人的评价，我们要独立思考、具体分析、正确对待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 animBg="1"/>
      <p:bldP spid="46" grpId="0"/>
      <p:bldP spid="52" grpId="0" animBg="1"/>
      <p:bldP spid="53" grpId="0"/>
      <p:bldP spid="59" grpId="0" animBg="1"/>
      <p:bldP spid="60" grpId="0"/>
      <p:bldP spid="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3"/>
          <p:cNvPicPr>
            <a:picLocks noChangeAspect="1"/>
          </p:cNvPicPr>
          <p:nvPr/>
        </p:nvPicPr>
        <p:blipFill>
          <a:blip r:embed="rId2"/>
          <a:srcRect l="30077" t="6967" b="54909"/>
          <a:stretch>
            <a:fillRect/>
          </a:stretch>
        </p:blipFill>
        <p:spPr bwMode="auto">
          <a:xfrm>
            <a:off x="10674350" y="957263"/>
            <a:ext cx="1517650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图片 5"/>
          <p:cNvPicPr>
            <a:picLocks noChangeAspect="1"/>
          </p:cNvPicPr>
          <p:nvPr/>
        </p:nvPicPr>
        <p:blipFill>
          <a:blip r:embed="rId3"/>
          <a:srcRect t="5235" r="46312" b="52628"/>
          <a:stretch>
            <a:fillRect/>
          </a:stretch>
        </p:blipFill>
        <p:spPr bwMode="auto">
          <a:xfrm>
            <a:off x="0" y="4935538"/>
            <a:ext cx="766763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矩形 27"/>
          <p:cNvSpPr>
            <a:spLocks/>
          </p:cNvSpPr>
          <p:nvPr/>
        </p:nvSpPr>
        <p:spPr bwMode="auto">
          <a:xfrm>
            <a:off x="0" y="234950"/>
            <a:ext cx="1401763" cy="395288"/>
          </a:xfrm>
          <a:custGeom>
            <a:avLst/>
            <a:gdLst>
              <a:gd name="T0" fmla="*/ 0 w 910630"/>
              <a:gd name="T1" fmla="*/ 0 h 333328"/>
              <a:gd name="T2" fmla="*/ 1402080 w 910630"/>
              <a:gd name="T3" fmla="*/ 0 h 333328"/>
              <a:gd name="T4" fmla="*/ 1170751 w 910630"/>
              <a:gd name="T5" fmla="*/ 396295 h 333328"/>
              <a:gd name="T6" fmla="*/ 0 w 910630"/>
              <a:gd name="T7" fmla="*/ 396295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760385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1" name="矩形 27"/>
          <p:cNvSpPr>
            <a:spLocks/>
          </p:cNvSpPr>
          <p:nvPr/>
        </p:nvSpPr>
        <p:spPr bwMode="auto">
          <a:xfrm rot="10800000">
            <a:off x="1300163" y="766763"/>
            <a:ext cx="10891837" cy="60325"/>
          </a:xfrm>
          <a:custGeom>
            <a:avLst/>
            <a:gdLst>
              <a:gd name="T0" fmla="*/ 0 w 910630"/>
              <a:gd name="T1" fmla="*/ 0 h 333328"/>
              <a:gd name="T2" fmla="*/ 10891519 w 910630"/>
              <a:gd name="T3" fmla="*/ 0 h 333328"/>
              <a:gd name="T4" fmla="*/ 10666089 w 910630"/>
              <a:gd name="T5" fmla="*/ 60803 h 333328"/>
              <a:gd name="T6" fmla="*/ 0 w 910630"/>
              <a:gd name="T7" fmla="*/ 60803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9942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0163" y="290513"/>
            <a:ext cx="51911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43" name="组合 2"/>
          <p:cNvGrpSpPr>
            <a:grpSpLocks/>
          </p:cNvGrpSpPr>
          <p:nvPr/>
        </p:nvGrpSpPr>
        <p:grpSpPr bwMode="auto">
          <a:xfrm>
            <a:off x="1741488" y="365125"/>
            <a:ext cx="3592512" cy="465138"/>
            <a:chOff x="1859029" y="1512784"/>
            <a:chExt cx="3592800" cy="465445"/>
          </a:xfrm>
        </p:grpSpPr>
        <p:sp>
          <p:nvSpPr>
            <p:cNvPr id="39966" name="TextBox 33"/>
            <p:cNvSpPr txBox="1">
              <a:spLocks noChangeArrowheads="1"/>
            </p:cNvSpPr>
            <p:nvPr/>
          </p:nvSpPr>
          <p:spPr bwMode="auto">
            <a:xfrm>
              <a:off x="1892818" y="151278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  <p:sp>
          <p:nvSpPr>
            <p:cNvPr id="39967" name="TextBox 33"/>
            <p:cNvSpPr txBox="1">
              <a:spLocks noChangeArrowheads="1"/>
            </p:cNvSpPr>
            <p:nvPr/>
          </p:nvSpPr>
          <p:spPr bwMode="auto">
            <a:xfrm>
              <a:off x="1859029" y="151656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</p:grpSp>
      <p:sp>
        <p:nvSpPr>
          <p:cNvPr id="39944" name="矩形 27"/>
          <p:cNvSpPr>
            <a:spLocks/>
          </p:cNvSpPr>
          <p:nvPr/>
        </p:nvSpPr>
        <p:spPr bwMode="auto">
          <a:xfrm rot="10800000">
            <a:off x="-212725" y="6489700"/>
            <a:ext cx="12404725" cy="46038"/>
          </a:xfrm>
          <a:custGeom>
            <a:avLst/>
            <a:gdLst>
              <a:gd name="T0" fmla="*/ 0 w 910630"/>
              <a:gd name="T1" fmla="*/ 0 h 333328"/>
              <a:gd name="T2" fmla="*/ 12405357 w 910630"/>
              <a:gd name="T3" fmla="*/ 0 h 333328"/>
              <a:gd name="T4" fmla="*/ 12148594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5" name="矩形 27"/>
          <p:cNvSpPr>
            <a:spLocks/>
          </p:cNvSpPr>
          <p:nvPr/>
        </p:nvSpPr>
        <p:spPr bwMode="auto">
          <a:xfrm rot="10800000">
            <a:off x="5680075" y="6378575"/>
            <a:ext cx="6511925" cy="46038"/>
          </a:xfrm>
          <a:custGeom>
            <a:avLst/>
            <a:gdLst>
              <a:gd name="T0" fmla="*/ 0 w 910630"/>
              <a:gd name="T1" fmla="*/ 0 h 333328"/>
              <a:gd name="T2" fmla="*/ 6512556 w 910630"/>
              <a:gd name="T3" fmla="*/ 0 h 333328"/>
              <a:gd name="T4" fmla="*/ 6377761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946" name="组合 4"/>
          <p:cNvGrpSpPr>
            <a:grpSpLocks/>
          </p:cNvGrpSpPr>
          <p:nvPr/>
        </p:nvGrpSpPr>
        <p:grpSpPr bwMode="auto">
          <a:xfrm>
            <a:off x="7966075" y="139700"/>
            <a:ext cx="4259263" cy="687388"/>
            <a:chOff x="7966388" y="140443"/>
            <a:chExt cx="4259399" cy="686369"/>
          </a:xfrm>
        </p:grpSpPr>
        <p:sp>
          <p:nvSpPr>
            <p:cNvPr id="39964" name="矩形 24"/>
            <p:cNvSpPr>
              <a:spLocks noChangeArrowheads="1"/>
            </p:cNvSpPr>
            <p:nvPr/>
          </p:nvSpPr>
          <p:spPr bwMode="auto">
            <a:xfrm>
              <a:off x="8000179" y="149704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39965" name="矩形 21"/>
            <p:cNvSpPr>
              <a:spLocks noChangeArrowheads="1"/>
            </p:cNvSpPr>
            <p:nvPr/>
          </p:nvSpPr>
          <p:spPr bwMode="auto">
            <a:xfrm>
              <a:off x="7966388" y="140443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39947" name="矩形 22"/>
          <p:cNvSpPr>
            <a:spLocks noChangeArrowheads="1"/>
          </p:cNvSpPr>
          <p:nvPr/>
        </p:nvSpPr>
        <p:spPr bwMode="auto">
          <a:xfrm>
            <a:off x="7915275" y="6513513"/>
            <a:ext cx="4276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 主      合 作      务 实      求 新</a:t>
            </a:r>
          </a:p>
        </p:txBody>
      </p:sp>
      <p:sp>
        <p:nvSpPr>
          <p:cNvPr id="54" name="TextBox 18"/>
          <p:cNvSpPr txBox="1">
            <a:spLocks noChangeAspect="1"/>
          </p:cNvSpPr>
          <p:nvPr/>
        </p:nvSpPr>
        <p:spPr>
          <a:xfrm>
            <a:off x="4413250" y="1165225"/>
            <a:ext cx="3802063" cy="615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他人眼中的我</a:t>
            </a:r>
          </a:p>
        </p:txBody>
      </p:sp>
      <p:sp>
        <p:nvSpPr>
          <p:cNvPr id="56" name="Chevron 2"/>
          <p:cNvSpPr>
            <a:spLocks noChangeAspect="1"/>
          </p:cNvSpPr>
          <p:nvPr/>
        </p:nvSpPr>
        <p:spPr bwMode="auto">
          <a:xfrm>
            <a:off x="5649913" y="2606675"/>
            <a:ext cx="484187" cy="817563"/>
          </a:xfrm>
          <a:prstGeom prst="chevron">
            <a:avLst>
              <a:gd name="adj" fmla="val 50000"/>
            </a:avLst>
          </a:prstGeom>
          <a:solidFill>
            <a:srgbClr val="3A3D41"/>
          </a:solidFill>
          <a:ln w="9525">
            <a:solidFill>
              <a:srgbClr val="3A3D4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altLang="zh-CN" sz="5600">
              <a:solidFill>
                <a:srgbClr val="000000"/>
              </a:solidFill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  <p:sp>
        <p:nvSpPr>
          <p:cNvPr id="76" name="Chevron 86"/>
          <p:cNvSpPr>
            <a:spLocks noChangeAspect="1"/>
          </p:cNvSpPr>
          <p:nvPr/>
        </p:nvSpPr>
        <p:spPr bwMode="auto">
          <a:xfrm>
            <a:off x="2994025" y="2605088"/>
            <a:ext cx="482600" cy="817562"/>
          </a:xfrm>
          <a:prstGeom prst="chevron">
            <a:avLst>
              <a:gd name="adj" fmla="val 50000"/>
            </a:avLst>
          </a:prstGeom>
          <a:solidFill>
            <a:srgbClr val="3A3D41"/>
          </a:solidFill>
          <a:ln w="9525">
            <a:solidFill>
              <a:srgbClr val="3A3D4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altLang="zh-CN" sz="5600">
              <a:solidFill>
                <a:srgbClr val="000000"/>
              </a:solidFill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  <p:sp>
        <p:nvSpPr>
          <p:cNvPr id="77" name="Chevron 87"/>
          <p:cNvSpPr>
            <a:spLocks noChangeAspect="1"/>
          </p:cNvSpPr>
          <p:nvPr/>
        </p:nvSpPr>
        <p:spPr bwMode="auto">
          <a:xfrm>
            <a:off x="8281988" y="2582863"/>
            <a:ext cx="484187" cy="817562"/>
          </a:xfrm>
          <a:prstGeom prst="chevron">
            <a:avLst>
              <a:gd name="adj" fmla="val 50000"/>
            </a:avLst>
          </a:prstGeom>
          <a:solidFill>
            <a:srgbClr val="3A3D41"/>
          </a:solidFill>
          <a:ln w="9525">
            <a:solidFill>
              <a:srgbClr val="3A3D4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altLang="zh-CN" sz="5600">
              <a:solidFill>
                <a:srgbClr val="000000"/>
              </a:solidFill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  <p:cxnSp>
        <p:nvCxnSpPr>
          <p:cNvPr id="78" name="Straight Connector 23"/>
          <p:cNvCxnSpPr>
            <a:cxnSpLocks noChangeAspect="1"/>
          </p:cNvCxnSpPr>
          <p:nvPr/>
        </p:nvCxnSpPr>
        <p:spPr bwMode="auto">
          <a:xfrm>
            <a:off x="998538" y="4391025"/>
            <a:ext cx="1928812" cy="0"/>
          </a:xfrm>
          <a:prstGeom prst="line">
            <a:avLst/>
          </a:prstGeom>
          <a:noFill/>
          <a:ln w="114300" cmpd="thickThin" algn="ctr">
            <a:solidFill>
              <a:srgbClr val="3A3D41"/>
            </a:solidFill>
            <a:round/>
            <a:headEnd/>
            <a:tailEnd/>
          </a:ln>
        </p:spPr>
      </p:cxnSp>
      <p:cxnSp>
        <p:nvCxnSpPr>
          <p:cNvPr id="79" name="Straight Connector 23"/>
          <p:cNvCxnSpPr>
            <a:cxnSpLocks noChangeAspect="1"/>
          </p:cNvCxnSpPr>
          <p:nvPr/>
        </p:nvCxnSpPr>
        <p:spPr bwMode="auto">
          <a:xfrm>
            <a:off x="3590925" y="4391025"/>
            <a:ext cx="1930400" cy="0"/>
          </a:xfrm>
          <a:prstGeom prst="line">
            <a:avLst/>
          </a:prstGeom>
          <a:noFill/>
          <a:ln w="114300" cmpd="thickThin" algn="ctr">
            <a:solidFill>
              <a:srgbClr val="3A3D41"/>
            </a:solidFill>
            <a:round/>
            <a:headEnd/>
            <a:tailEnd/>
          </a:ln>
        </p:spPr>
      </p:cxnSp>
      <p:cxnSp>
        <p:nvCxnSpPr>
          <p:cNvPr id="80" name="Straight Connector 23"/>
          <p:cNvCxnSpPr>
            <a:cxnSpLocks noChangeAspect="1"/>
          </p:cNvCxnSpPr>
          <p:nvPr/>
        </p:nvCxnSpPr>
        <p:spPr bwMode="auto">
          <a:xfrm>
            <a:off x="6257925" y="4391025"/>
            <a:ext cx="1928813" cy="0"/>
          </a:xfrm>
          <a:prstGeom prst="line">
            <a:avLst/>
          </a:prstGeom>
          <a:noFill/>
          <a:ln w="114300" cmpd="thickThin" algn="ctr">
            <a:solidFill>
              <a:srgbClr val="3A3D41"/>
            </a:solidFill>
            <a:round/>
            <a:headEnd/>
            <a:tailEnd/>
          </a:ln>
        </p:spPr>
      </p:cxnSp>
      <p:cxnSp>
        <p:nvCxnSpPr>
          <p:cNvPr id="81" name="Straight Connector 23"/>
          <p:cNvCxnSpPr>
            <a:cxnSpLocks noChangeAspect="1"/>
          </p:cNvCxnSpPr>
          <p:nvPr/>
        </p:nvCxnSpPr>
        <p:spPr bwMode="auto">
          <a:xfrm>
            <a:off x="8796338" y="4391025"/>
            <a:ext cx="1930400" cy="0"/>
          </a:xfrm>
          <a:prstGeom prst="line">
            <a:avLst/>
          </a:prstGeom>
          <a:noFill/>
          <a:ln w="114300" cmpd="thickThin" algn="ctr">
            <a:solidFill>
              <a:srgbClr val="3A3D41"/>
            </a:solidFill>
            <a:round/>
            <a:headEnd/>
            <a:tailEnd/>
          </a:ln>
        </p:spPr>
      </p:cxnSp>
      <p:sp>
        <p:nvSpPr>
          <p:cNvPr id="82" name="矩形 81"/>
          <p:cNvSpPr>
            <a:spLocks noChangeAspect="1"/>
          </p:cNvSpPr>
          <p:nvPr/>
        </p:nvSpPr>
        <p:spPr>
          <a:xfrm>
            <a:off x="8866188" y="4529138"/>
            <a:ext cx="2287587" cy="668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rPr>
              <a:t>邻居眼中的我</a:t>
            </a:r>
          </a:p>
        </p:txBody>
      </p:sp>
      <p:sp>
        <p:nvSpPr>
          <p:cNvPr id="83" name="矩形 82"/>
          <p:cNvSpPr>
            <a:spLocks noChangeAspect="1"/>
          </p:cNvSpPr>
          <p:nvPr/>
        </p:nvSpPr>
        <p:spPr>
          <a:xfrm>
            <a:off x="3552825" y="4529138"/>
            <a:ext cx="2287588" cy="668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rPr>
              <a:t>同学眼中的我</a:t>
            </a:r>
          </a:p>
        </p:txBody>
      </p:sp>
      <p:sp>
        <p:nvSpPr>
          <p:cNvPr id="84" name="矩形 83"/>
          <p:cNvSpPr>
            <a:spLocks noChangeAspect="1"/>
          </p:cNvSpPr>
          <p:nvPr/>
        </p:nvSpPr>
        <p:spPr>
          <a:xfrm>
            <a:off x="6218238" y="4529138"/>
            <a:ext cx="2289175" cy="668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rPr>
              <a:t>朋友眼中的我</a:t>
            </a: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923925" y="4529138"/>
            <a:ext cx="2287588" cy="668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rPr>
              <a:t>父母眼中的我</a:t>
            </a: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29013" y="2157413"/>
            <a:ext cx="2128837" cy="2128837"/>
          </a:xfrm>
          <a:prstGeom prst="rect">
            <a:avLst/>
          </a:prstGeom>
          <a:noFill/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9188" y="2120900"/>
            <a:ext cx="2133600" cy="2165350"/>
          </a:xfrm>
          <a:prstGeom prst="rect">
            <a:avLst/>
          </a:prstGeom>
          <a:noFill/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4400" y="2120900"/>
            <a:ext cx="2073275" cy="2079625"/>
          </a:xfrm>
          <a:prstGeom prst="rect">
            <a:avLst/>
          </a:prstGeom>
          <a:noFill/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59825" y="2170113"/>
            <a:ext cx="2097088" cy="211613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00"/>
                            </p:stCondLst>
                            <p:childTnLst>
                              <p:par>
                                <p:cTn id="5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8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700"/>
                            </p:stCondLst>
                            <p:childTnLst>
                              <p:par>
                                <p:cTn id="7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20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400"/>
                            </p:stCondLst>
                            <p:childTnLst>
                              <p:par>
                                <p:cTn id="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6" grpId="0" animBg="1"/>
      <p:bldP spid="76" grpId="0" animBg="1"/>
      <p:bldP spid="77" grpId="0" animBg="1"/>
      <p:bldP spid="82" grpId="0"/>
      <p:bldP spid="83" grpId="0"/>
      <p:bldP spid="84" grpId="0"/>
      <p:bldP spid="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3"/>
          <p:cNvPicPr>
            <a:picLocks noChangeAspect="1"/>
          </p:cNvPicPr>
          <p:nvPr/>
        </p:nvPicPr>
        <p:blipFill>
          <a:blip r:embed="rId2"/>
          <a:srcRect l="30077" t="6967" b="54909"/>
          <a:stretch>
            <a:fillRect/>
          </a:stretch>
        </p:blipFill>
        <p:spPr bwMode="auto">
          <a:xfrm>
            <a:off x="10674350" y="4268788"/>
            <a:ext cx="151765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图片 5"/>
          <p:cNvPicPr>
            <a:picLocks noChangeAspect="1"/>
          </p:cNvPicPr>
          <p:nvPr/>
        </p:nvPicPr>
        <p:blipFill>
          <a:blip r:embed="rId3"/>
          <a:srcRect t="5235" r="46312" b="52628"/>
          <a:stretch>
            <a:fillRect/>
          </a:stretch>
        </p:blipFill>
        <p:spPr bwMode="auto">
          <a:xfrm>
            <a:off x="0" y="530225"/>
            <a:ext cx="766763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矩形 27"/>
          <p:cNvSpPr>
            <a:spLocks/>
          </p:cNvSpPr>
          <p:nvPr/>
        </p:nvSpPr>
        <p:spPr bwMode="auto">
          <a:xfrm>
            <a:off x="0" y="234950"/>
            <a:ext cx="1401763" cy="395288"/>
          </a:xfrm>
          <a:custGeom>
            <a:avLst/>
            <a:gdLst>
              <a:gd name="T0" fmla="*/ 0 w 910630"/>
              <a:gd name="T1" fmla="*/ 0 h 333328"/>
              <a:gd name="T2" fmla="*/ 1402080 w 910630"/>
              <a:gd name="T3" fmla="*/ 0 h 333328"/>
              <a:gd name="T4" fmla="*/ 1170751 w 910630"/>
              <a:gd name="T5" fmla="*/ 396295 h 333328"/>
              <a:gd name="T6" fmla="*/ 0 w 910630"/>
              <a:gd name="T7" fmla="*/ 396295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760385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5" name="矩形 27"/>
          <p:cNvSpPr>
            <a:spLocks/>
          </p:cNvSpPr>
          <p:nvPr/>
        </p:nvSpPr>
        <p:spPr bwMode="auto">
          <a:xfrm rot="10800000">
            <a:off x="1300163" y="766763"/>
            <a:ext cx="10891837" cy="60325"/>
          </a:xfrm>
          <a:custGeom>
            <a:avLst/>
            <a:gdLst>
              <a:gd name="T0" fmla="*/ 0 w 910630"/>
              <a:gd name="T1" fmla="*/ 0 h 333328"/>
              <a:gd name="T2" fmla="*/ 10891519 w 910630"/>
              <a:gd name="T3" fmla="*/ 0 h 333328"/>
              <a:gd name="T4" fmla="*/ 10666089 w 910630"/>
              <a:gd name="T5" fmla="*/ 60803 h 333328"/>
              <a:gd name="T6" fmla="*/ 0 w 910630"/>
              <a:gd name="T7" fmla="*/ 60803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0966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0163" y="290513"/>
            <a:ext cx="51911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67" name="组合 2"/>
          <p:cNvGrpSpPr>
            <a:grpSpLocks/>
          </p:cNvGrpSpPr>
          <p:nvPr/>
        </p:nvGrpSpPr>
        <p:grpSpPr bwMode="auto">
          <a:xfrm>
            <a:off x="1741488" y="365125"/>
            <a:ext cx="3592512" cy="465138"/>
            <a:chOff x="1859029" y="1512784"/>
            <a:chExt cx="3592800" cy="465445"/>
          </a:xfrm>
        </p:grpSpPr>
        <p:sp>
          <p:nvSpPr>
            <p:cNvPr id="40999" name="TextBox 33"/>
            <p:cNvSpPr txBox="1">
              <a:spLocks noChangeArrowheads="1"/>
            </p:cNvSpPr>
            <p:nvPr/>
          </p:nvSpPr>
          <p:spPr bwMode="auto">
            <a:xfrm>
              <a:off x="1892818" y="151278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  <p:sp>
          <p:nvSpPr>
            <p:cNvPr id="41000" name="TextBox 33"/>
            <p:cNvSpPr txBox="1">
              <a:spLocks noChangeArrowheads="1"/>
            </p:cNvSpPr>
            <p:nvPr/>
          </p:nvSpPr>
          <p:spPr bwMode="auto">
            <a:xfrm>
              <a:off x="1859029" y="151656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</p:grpSp>
      <p:sp>
        <p:nvSpPr>
          <p:cNvPr id="40968" name="矩形 27"/>
          <p:cNvSpPr>
            <a:spLocks/>
          </p:cNvSpPr>
          <p:nvPr/>
        </p:nvSpPr>
        <p:spPr bwMode="auto">
          <a:xfrm rot="10800000">
            <a:off x="-212725" y="6489700"/>
            <a:ext cx="12404725" cy="46038"/>
          </a:xfrm>
          <a:custGeom>
            <a:avLst/>
            <a:gdLst>
              <a:gd name="T0" fmla="*/ 0 w 910630"/>
              <a:gd name="T1" fmla="*/ 0 h 333328"/>
              <a:gd name="T2" fmla="*/ 12405357 w 910630"/>
              <a:gd name="T3" fmla="*/ 0 h 333328"/>
              <a:gd name="T4" fmla="*/ 12148594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9" name="矩形 27"/>
          <p:cNvSpPr>
            <a:spLocks/>
          </p:cNvSpPr>
          <p:nvPr/>
        </p:nvSpPr>
        <p:spPr bwMode="auto">
          <a:xfrm rot="10800000">
            <a:off x="5680075" y="6378575"/>
            <a:ext cx="6511925" cy="46038"/>
          </a:xfrm>
          <a:custGeom>
            <a:avLst/>
            <a:gdLst>
              <a:gd name="T0" fmla="*/ 0 w 910630"/>
              <a:gd name="T1" fmla="*/ 0 h 333328"/>
              <a:gd name="T2" fmla="*/ 6512556 w 910630"/>
              <a:gd name="T3" fmla="*/ 0 h 333328"/>
              <a:gd name="T4" fmla="*/ 6377761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970" name="组合 4"/>
          <p:cNvGrpSpPr>
            <a:grpSpLocks/>
          </p:cNvGrpSpPr>
          <p:nvPr/>
        </p:nvGrpSpPr>
        <p:grpSpPr bwMode="auto">
          <a:xfrm>
            <a:off x="7966075" y="139700"/>
            <a:ext cx="4259263" cy="687388"/>
            <a:chOff x="7966388" y="140443"/>
            <a:chExt cx="4259399" cy="686369"/>
          </a:xfrm>
        </p:grpSpPr>
        <p:sp>
          <p:nvSpPr>
            <p:cNvPr id="40997" name="矩形 24"/>
            <p:cNvSpPr>
              <a:spLocks noChangeArrowheads="1"/>
            </p:cNvSpPr>
            <p:nvPr/>
          </p:nvSpPr>
          <p:spPr bwMode="auto">
            <a:xfrm>
              <a:off x="8000179" y="149704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40998" name="矩形 21"/>
            <p:cNvSpPr>
              <a:spLocks noChangeArrowheads="1"/>
            </p:cNvSpPr>
            <p:nvPr/>
          </p:nvSpPr>
          <p:spPr bwMode="auto">
            <a:xfrm>
              <a:off x="7966388" y="140443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40971" name="矩形 22"/>
          <p:cNvSpPr>
            <a:spLocks noChangeArrowheads="1"/>
          </p:cNvSpPr>
          <p:nvPr/>
        </p:nvSpPr>
        <p:spPr bwMode="auto">
          <a:xfrm>
            <a:off x="7915275" y="6513513"/>
            <a:ext cx="4276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 主      合 作      务 实      求 新</a:t>
            </a:r>
          </a:p>
        </p:txBody>
      </p:sp>
      <p:sp>
        <p:nvSpPr>
          <p:cNvPr id="16" name="矩形 15"/>
          <p:cNvSpPr/>
          <p:nvPr/>
        </p:nvSpPr>
        <p:spPr>
          <a:xfrm>
            <a:off x="8637588" y="1085850"/>
            <a:ext cx="2119312" cy="5126038"/>
          </a:xfrm>
          <a:prstGeom prst="rect">
            <a:avLst/>
          </a:prstGeom>
          <a:solidFill>
            <a:srgbClr val="3A3D41"/>
          </a:solidFill>
          <a:ln>
            <a:solidFill>
              <a:srgbClr val="3A3D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TextBox 7"/>
          <p:cNvSpPr txBox="1"/>
          <p:nvPr/>
        </p:nvSpPr>
        <p:spPr>
          <a:xfrm>
            <a:off x="8964613" y="1103313"/>
            <a:ext cx="14668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rPr>
              <a:t>我们的宿敌</a:t>
            </a:r>
          </a:p>
        </p:txBody>
      </p:sp>
      <p:sp>
        <p:nvSpPr>
          <p:cNvPr id="24" name="TextBox 14"/>
          <p:cNvSpPr txBox="1"/>
          <p:nvPr/>
        </p:nvSpPr>
        <p:spPr>
          <a:xfrm>
            <a:off x="2341563" y="1114425"/>
            <a:ext cx="4513262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通过与他人相比较认识自己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2044700" y="1909763"/>
            <a:ext cx="5684838" cy="1258887"/>
            <a:chOff x="2120391" y="2532903"/>
            <a:chExt cx="5684040" cy="1258505"/>
          </a:xfrm>
        </p:grpSpPr>
        <p:sp>
          <p:nvSpPr>
            <p:cNvPr id="27" name="椭圆 26"/>
            <p:cNvSpPr/>
            <p:nvPr/>
          </p:nvSpPr>
          <p:spPr>
            <a:xfrm>
              <a:off x="2120391" y="2532903"/>
              <a:ext cx="1139665" cy="1139479"/>
            </a:xfrm>
            <a:prstGeom prst="ellipse">
              <a:avLst/>
            </a:prstGeom>
            <a:solidFill>
              <a:srgbClr val="3A3D41"/>
            </a:solidFill>
            <a:ln>
              <a:solidFill>
                <a:srgbClr val="3A3D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/>
            </a:p>
          </p:txBody>
        </p:sp>
        <p:sp>
          <p:nvSpPr>
            <p:cNvPr id="40993" name="文本框 11"/>
            <p:cNvSpPr txBox="1">
              <a:spLocks noChangeArrowheads="1"/>
            </p:cNvSpPr>
            <p:nvPr/>
          </p:nvSpPr>
          <p:spPr bwMode="auto">
            <a:xfrm>
              <a:off x="2153516" y="2718295"/>
              <a:ext cx="1295654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400" b="1" i="1">
                  <a:solidFill>
                    <a:schemeClr val="bg1"/>
                  </a:solidFill>
                  <a:latin typeface="Arial Unicode MS"/>
                  <a:ea typeface="Arial Unicode MS"/>
                  <a:cs typeface="Arial Unicode MS"/>
                </a:rPr>
                <a:t>01</a:t>
              </a:r>
              <a:endParaRPr lang="zh-CN" altLang="en-US" sz="4400" b="1" i="1">
                <a:solidFill>
                  <a:schemeClr val="bg1"/>
                </a:solidFill>
                <a:latin typeface="Arial Unicode MS"/>
                <a:ea typeface="Arial Unicode MS"/>
                <a:cs typeface="Arial Unicode MS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260056" y="3791408"/>
              <a:ext cx="4345965" cy="0"/>
            </a:xfrm>
            <a:prstGeom prst="line">
              <a:avLst/>
            </a:prstGeom>
            <a:ln>
              <a:solidFill>
                <a:srgbClr val="3A3D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/>
            <p:nvPr/>
          </p:nvSpPr>
          <p:spPr>
            <a:xfrm>
              <a:off x="3339420" y="2532903"/>
              <a:ext cx="3939622" cy="369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spc="300" dirty="0">
                  <a:solidFill>
                    <a:srgbClr val="3A3D4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为什么会有“别人家”的孩子</a:t>
              </a:r>
            </a:p>
          </p:txBody>
        </p:sp>
        <p:sp>
          <p:nvSpPr>
            <p:cNvPr id="31" name="文本框 19"/>
            <p:cNvSpPr txBox="1"/>
            <p:nvPr/>
          </p:nvSpPr>
          <p:spPr>
            <a:xfrm>
              <a:off x="3260056" y="2959810"/>
              <a:ext cx="4544375" cy="7887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rgbClr val="6868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“别人家的孩子”存在的合理性</a:t>
              </a:r>
              <a:endParaRPr lang="en-US" altLang="zh-CN" sz="1600" spc="300" dirty="0">
                <a:solidFill>
                  <a:srgbClr val="6868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rgbClr val="6868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“别人家的孩子”存在的不合理性</a:t>
              </a: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044700" y="3471863"/>
            <a:ext cx="5870575" cy="1258887"/>
            <a:chOff x="2120391" y="2532903"/>
            <a:chExt cx="5869681" cy="1258505"/>
          </a:xfrm>
        </p:grpSpPr>
        <p:sp>
          <p:nvSpPr>
            <p:cNvPr id="33" name="椭圆 32"/>
            <p:cNvSpPr/>
            <p:nvPr/>
          </p:nvSpPr>
          <p:spPr>
            <a:xfrm>
              <a:off x="2120391" y="2532903"/>
              <a:ext cx="1139651" cy="1139479"/>
            </a:xfrm>
            <a:prstGeom prst="ellipse">
              <a:avLst/>
            </a:prstGeom>
            <a:solidFill>
              <a:srgbClr val="3A3D41"/>
            </a:solidFill>
            <a:ln>
              <a:solidFill>
                <a:srgbClr val="3A3D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/>
            </a:p>
          </p:txBody>
        </p:sp>
        <p:sp>
          <p:nvSpPr>
            <p:cNvPr id="40988" name="文本框 11"/>
            <p:cNvSpPr txBox="1">
              <a:spLocks noChangeArrowheads="1"/>
            </p:cNvSpPr>
            <p:nvPr/>
          </p:nvSpPr>
          <p:spPr bwMode="auto">
            <a:xfrm>
              <a:off x="2153516" y="2718295"/>
              <a:ext cx="1295654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400" b="1" i="1">
                  <a:solidFill>
                    <a:schemeClr val="bg1"/>
                  </a:solidFill>
                  <a:latin typeface="Arial Unicode MS"/>
                  <a:ea typeface="Arial Unicode MS"/>
                  <a:cs typeface="Arial Unicode MS"/>
                </a:rPr>
                <a:t>02</a:t>
              </a:r>
              <a:endParaRPr lang="zh-CN" altLang="en-US" sz="4400" b="1" i="1">
                <a:solidFill>
                  <a:schemeClr val="bg1"/>
                </a:solidFill>
                <a:latin typeface="Arial Unicode MS"/>
                <a:ea typeface="Arial Unicode MS"/>
                <a:cs typeface="Arial Unicode MS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3260042" y="3791408"/>
              <a:ext cx="4345913" cy="0"/>
            </a:xfrm>
            <a:prstGeom prst="line">
              <a:avLst/>
            </a:prstGeom>
            <a:ln>
              <a:solidFill>
                <a:srgbClr val="3A3D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/>
            <p:cNvSpPr txBox="1"/>
            <p:nvPr/>
          </p:nvSpPr>
          <p:spPr>
            <a:xfrm>
              <a:off x="3339405" y="2532903"/>
              <a:ext cx="2257081" cy="369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spc="300" dirty="0">
                  <a:solidFill>
                    <a:srgbClr val="3A3D4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比较评价的要求</a:t>
              </a:r>
            </a:p>
          </p:txBody>
        </p:sp>
        <p:sp>
          <p:nvSpPr>
            <p:cNvPr id="37" name="文本框 19"/>
            <p:cNvSpPr txBox="1"/>
            <p:nvPr/>
          </p:nvSpPr>
          <p:spPr>
            <a:xfrm>
              <a:off x="3445752" y="2959810"/>
              <a:ext cx="4544320" cy="7887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spc="3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实事求是、客观</a:t>
              </a:r>
              <a:endParaRPr lang="en-US" altLang="zh-CN" sz="1600" b="1" spc="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spc="3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全面的、一分为二的</a:t>
              </a: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2044700" y="4916488"/>
            <a:ext cx="5870575" cy="1257300"/>
            <a:chOff x="2120391" y="2532903"/>
            <a:chExt cx="5869681" cy="1258505"/>
          </a:xfrm>
        </p:grpSpPr>
        <p:sp>
          <p:nvSpPr>
            <p:cNvPr id="39" name="椭圆 38"/>
            <p:cNvSpPr/>
            <p:nvPr/>
          </p:nvSpPr>
          <p:spPr>
            <a:xfrm>
              <a:off x="2120391" y="2532903"/>
              <a:ext cx="1139651" cy="1140917"/>
            </a:xfrm>
            <a:prstGeom prst="ellipse">
              <a:avLst/>
            </a:prstGeom>
            <a:solidFill>
              <a:srgbClr val="3A3D41"/>
            </a:solidFill>
            <a:ln>
              <a:solidFill>
                <a:srgbClr val="3A3D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/>
            </a:p>
          </p:txBody>
        </p:sp>
        <p:sp>
          <p:nvSpPr>
            <p:cNvPr id="40983" name="文本框 11"/>
            <p:cNvSpPr txBox="1">
              <a:spLocks noChangeArrowheads="1"/>
            </p:cNvSpPr>
            <p:nvPr/>
          </p:nvSpPr>
          <p:spPr bwMode="auto">
            <a:xfrm>
              <a:off x="2153516" y="2718295"/>
              <a:ext cx="1295654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400" b="1" i="1">
                  <a:solidFill>
                    <a:schemeClr val="bg1"/>
                  </a:solidFill>
                  <a:latin typeface="Arial Unicode MS"/>
                  <a:ea typeface="Arial Unicode MS"/>
                  <a:cs typeface="Arial Unicode MS"/>
                </a:rPr>
                <a:t>03</a:t>
              </a:r>
              <a:endParaRPr lang="zh-CN" altLang="en-US" sz="4400" b="1" i="1">
                <a:solidFill>
                  <a:schemeClr val="bg1"/>
                </a:solidFill>
                <a:latin typeface="Arial Unicode MS"/>
                <a:ea typeface="Arial Unicode MS"/>
                <a:cs typeface="Arial Unicode MS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3260042" y="3791408"/>
              <a:ext cx="4345913" cy="0"/>
            </a:xfrm>
            <a:prstGeom prst="line">
              <a:avLst/>
            </a:prstGeom>
            <a:ln>
              <a:solidFill>
                <a:srgbClr val="3A3D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/>
            <p:cNvSpPr txBox="1"/>
            <p:nvPr/>
          </p:nvSpPr>
          <p:spPr>
            <a:xfrm>
              <a:off x="3339405" y="2532903"/>
              <a:ext cx="2257081" cy="3686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spc="300" dirty="0">
                  <a:solidFill>
                    <a:srgbClr val="3A3D4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学会做比较评价</a:t>
              </a:r>
            </a:p>
          </p:txBody>
        </p:sp>
        <p:sp>
          <p:nvSpPr>
            <p:cNvPr id="43" name="文本框 19"/>
            <p:cNvSpPr txBox="1"/>
            <p:nvPr/>
          </p:nvSpPr>
          <p:spPr>
            <a:xfrm>
              <a:off x="3445752" y="2950815"/>
              <a:ext cx="4544320" cy="4624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spc="300" dirty="0">
                  <a:solidFill>
                    <a:srgbClr val="6868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选定一个角色尝试进行比较评价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99500" y="1571625"/>
            <a:ext cx="2003425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01088" y="3163888"/>
            <a:ext cx="2001837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685213" y="4646613"/>
            <a:ext cx="2005012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直接连接符 12"/>
          <p:cNvCxnSpPr/>
          <p:nvPr/>
        </p:nvCxnSpPr>
        <p:spPr>
          <a:xfrm flipV="1">
            <a:off x="9124950" y="6127750"/>
            <a:ext cx="1233488" cy="7938"/>
          </a:xfrm>
          <a:prstGeom prst="line">
            <a:avLst/>
          </a:prstGeom>
          <a:ln w="25400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80675" y="4860925"/>
            <a:ext cx="2443163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98500" y="630238"/>
            <a:ext cx="1778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矩形 27"/>
          <p:cNvSpPr>
            <a:spLocks/>
          </p:cNvSpPr>
          <p:nvPr/>
        </p:nvSpPr>
        <p:spPr bwMode="auto">
          <a:xfrm>
            <a:off x="0" y="234950"/>
            <a:ext cx="1401763" cy="395288"/>
          </a:xfrm>
          <a:custGeom>
            <a:avLst/>
            <a:gdLst>
              <a:gd name="T0" fmla="*/ 0 w 910630"/>
              <a:gd name="T1" fmla="*/ 0 h 333328"/>
              <a:gd name="T2" fmla="*/ 1402080 w 910630"/>
              <a:gd name="T3" fmla="*/ 0 h 333328"/>
              <a:gd name="T4" fmla="*/ 1170751 w 910630"/>
              <a:gd name="T5" fmla="*/ 396295 h 333328"/>
              <a:gd name="T6" fmla="*/ 0 w 910630"/>
              <a:gd name="T7" fmla="*/ 396295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760385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89" name="矩形 27"/>
          <p:cNvSpPr>
            <a:spLocks/>
          </p:cNvSpPr>
          <p:nvPr/>
        </p:nvSpPr>
        <p:spPr bwMode="auto">
          <a:xfrm rot="10800000">
            <a:off x="1300163" y="766763"/>
            <a:ext cx="10891837" cy="60325"/>
          </a:xfrm>
          <a:custGeom>
            <a:avLst/>
            <a:gdLst>
              <a:gd name="T0" fmla="*/ 0 w 910630"/>
              <a:gd name="T1" fmla="*/ 0 h 333328"/>
              <a:gd name="T2" fmla="*/ 10891519 w 910630"/>
              <a:gd name="T3" fmla="*/ 0 h 333328"/>
              <a:gd name="T4" fmla="*/ 10666089 w 910630"/>
              <a:gd name="T5" fmla="*/ 60803 h 333328"/>
              <a:gd name="T6" fmla="*/ 0 w 910630"/>
              <a:gd name="T7" fmla="*/ 60803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1990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0163" y="290513"/>
            <a:ext cx="51911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991" name="组合 2"/>
          <p:cNvGrpSpPr>
            <a:grpSpLocks/>
          </p:cNvGrpSpPr>
          <p:nvPr/>
        </p:nvGrpSpPr>
        <p:grpSpPr bwMode="auto">
          <a:xfrm>
            <a:off x="1741488" y="365125"/>
            <a:ext cx="3592512" cy="465138"/>
            <a:chOff x="1859029" y="1512784"/>
            <a:chExt cx="3592800" cy="465445"/>
          </a:xfrm>
        </p:grpSpPr>
        <p:sp>
          <p:nvSpPr>
            <p:cNvPr id="42001" name="TextBox 33"/>
            <p:cNvSpPr txBox="1">
              <a:spLocks noChangeArrowheads="1"/>
            </p:cNvSpPr>
            <p:nvPr/>
          </p:nvSpPr>
          <p:spPr bwMode="auto">
            <a:xfrm>
              <a:off x="1892818" y="151278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  <p:sp>
          <p:nvSpPr>
            <p:cNvPr id="42002" name="TextBox 33"/>
            <p:cNvSpPr txBox="1">
              <a:spLocks noChangeArrowheads="1"/>
            </p:cNvSpPr>
            <p:nvPr/>
          </p:nvSpPr>
          <p:spPr bwMode="auto">
            <a:xfrm>
              <a:off x="1859029" y="1516564"/>
              <a:ext cx="355901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成都双流中学实验学校</a:t>
              </a:r>
            </a:p>
          </p:txBody>
        </p:sp>
      </p:grpSp>
      <p:sp>
        <p:nvSpPr>
          <p:cNvPr id="41992" name="矩形 27"/>
          <p:cNvSpPr>
            <a:spLocks/>
          </p:cNvSpPr>
          <p:nvPr/>
        </p:nvSpPr>
        <p:spPr bwMode="auto">
          <a:xfrm rot="10800000">
            <a:off x="-212725" y="6489700"/>
            <a:ext cx="12404725" cy="46038"/>
          </a:xfrm>
          <a:custGeom>
            <a:avLst/>
            <a:gdLst>
              <a:gd name="T0" fmla="*/ 0 w 910630"/>
              <a:gd name="T1" fmla="*/ 0 h 333328"/>
              <a:gd name="T2" fmla="*/ 12405357 w 910630"/>
              <a:gd name="T3" fmla="*/ 0 h 333328"/>
              <a:gd name="T4" fmla="*/ 12148594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3" name="矩形 27"/>
          <p:cNvSpPr>
            <a:spLocks/>
          </p:cNvSpPr>
          <p:nvPr/>
        </p:nvSpPr>
        <p:spPr bwMode="auto">
          <a:xfrm rot="10800000">
            <a:off x="5680075" y="6378575"/>
            <a:ext cx="6511925" cy="46038"/>
          </a:xfrm>
          <a:custGeom>
            <a:avLst/>
            <a:gdLst>
              <a:gd name="T0" fmla="*/ 0 w 910630"/>
              <a:gd name="T1" fmla="*/ 0 h 333328"/>
              <a:gd name="T2" fmla="*/ 6512556 w 910630"/>
              <a:gd name="T3" fmla="*/ 0 h 333328"/>
              <a:gd name="T4" fmla="*/ 6377761 w 910630"/>
              <a:gd name="T5" fmla="*/ 45719 h 333328"/>
              <a:gd name="T6" fmla="*/ 0 w 910630"/>
              <a:gd name="T7" fmla="*/ 45719 h 333328"/>
              <a:gd name="T8" fmla="*/ 0 w 910630"/>
              <a:gd name="T9" fmla="*/ 0 h 333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0630" h="333328">
                <a:moveTo>
                  <a:pt x="0" y="0"/>
                </a:moveTo>
                <a:lnTo>
                  <a:pt x="910630" y="0"/>
                </a:lnTo>
                <a:lnTo>
                  <a:pt x="891782" y="333328"/>
                </a:lnTo>
                <a:lnTo>
                  <a:pt x="0" y="33332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1994" name="组合 4"/>
          <p:cNvGrpSpPr>
            <a:grpSpLocks/>
          </p:cNvGrpSpPr>
          <p:nvPr/>
        </p:nvGrpSpPr>
        <p:grpSpPr bwMode="auto">
          <a:xfrm>
            <a:off x="7966075" y="139700"/>
            <a:ext cx="4259263" cy="687388"/>
            <a:chOff x="7966388" y="140443"/>
            <a:chExt cx="4259399" cy="686369"/>
          </a:xfrm>
        </p:grpSpPr>
        <p:sp>
          <p:nvSpPr>
            <p:cNvPr id="41999" name="矩形 24"/>
            <p:cNvSpPr>
              <a:spLocks noChangeArrowheads="1"/>
            </p:cNvSpPr>
            <p:nvPr/>
          </p:nvSpPr>
          <p:spPr bwMode="auto">
            <a:xfrm>
              <a:off x="8000179" y="149704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C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42000" name="矩形 21"/>
            <p:cNvSpPr>
              <a:spLocks noChangeArrowheads="1"/>
            </p:cNvSpPr>
            <p:nvPr/>
          </p:nvSpPr>
          <p:spPr bwMode="auto">
            <a:xfrm>
              <a:off x="7966388" y="140443"/>
              <a:ext cx="422560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教育科学出版社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《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道德与法制</a:t>
              </a:r>
              <a:r>
                <a:rPr lang="en-US" altLang="zh-CN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》</a:t>
              </a:r>
              <a:r>
                <a:rPr lang="zh-CN" altLang="en-US" sz="1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教材</a:t>
              </a:r>
              <a:endParaRPr lang="en-US" altLang="zh-CN" sz="1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24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七年级上册第八课教学设计</a:t>
              </a:r>
              <a:endParaRPr lang="en-US" altLang="zh-CN" sz="2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41995" name="矩形 22"/>
          <p:cNvSpPr>
            <a:spLocks noChangeArrowheads="1"/>
          </p:cNvSpPr>
          <p:nvPr/>
        </p:nvSpPr>
        <p:spPr bwMode="auto">
          <a:xfrm>
            <a:off x="7915275" y="6513513"/>
            <a:ext cx="4276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 主      合 作      务 实      求 新</a:t>
            </a:r>
          </a:p>
        </p:txBody>
      </p:sp>
      <p:sp>
        <p:nvSpPr>
          <p:cNvPr id="41996" name="矩形 3"/>
          <p:cNvSpPr>
            <a:spLocks noChangeArrowheads="1"/>
          </p:cNvSpPr>
          <p:nvPr/>
        </p:nvSpPr>
        <p:spPr bwMode="auto">
          <a:xfrm>
            <a:off x="4360863" y="1035050"/>
            <a:ext cx="6729412" cy="4579938"/>
          </a:xfrm>
          <a:prstGeom prst="rect">
            <a:avLst/>
          </a:prstGeom>
          <a:solidFill>
            <a:srgbClr val="FF933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356100" y="1214438"/>
            <a:ext cx="6632575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6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sz="2800" b="1" kern="0" dirty="0">
                <a:solidFill>
                  <a:prstClr val="black"/>
                </a:solidFill>
                <a:cs typeface="+mn-cs"/>
              </a:rPr>
              <a:t>1.</a:t>
            </a:r>
            <a:r>
              <a:rPr lang="zh-CN" altLang="zh-CN" sz="2800" b="1" kern="0" dirty="0">
                <a:solidFill>
                  <a:prstClr val="black"/>
                </a:solidFill>
                <a:latin typeface="宋体" panose="02010600030101010101" pitchFamily="2" charset="-122"/>
                <a:cs typeface="+mn-cs"/>
              </a:rPr>
              <a:t>明确一个比较对象</a:t>
            </a:r>
            <a:endParaRPr lang="en-US" altLang="zh-CN" sz="2800" b="1" kern="0" dirty="0">
              <a:solidFill>
                <a:prstClr val="black"/>
              </a:solidFill>
              <a:latin typeface="宋体" panose="02010600030101010101" pitchFamily="2" charset="-122"/>
              <a:cs typeface="+mn-cs"/>
            </a:endParaRPr>
          </a:p>
          <a:p>
            <a:pPr eaLnBrk="1" fontAlgn="auto" hangingPunct="1">
              <a:lnSpc>
                <a:spcPct val="136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sz="2800" b="1" kern="0" dirty="0">
                <a:solidFill>
                  <a:prstClr val="black"/>
                </a:solidFill>
                <a:cs typeface="+mn-cs"/>
              </a:rPr>
              <a:t>2.</a:t>
            </a:r>
            <a:r>
              <a:rPr lang="zh-CN" altLang="zh-CN" sz="2800" b="1" kern="0" dirty="0">
                <a:solidFill>
                  <a:prstClr val="black"/>
                </a:solidFill>
                <a:cs typeface="+mn-cs"/>
              </a:rPr>
              <a:t>注意尽量作出实事求是、全面的、一分为二的评价</a:t>
            </a:r>
            <a:endParaRPr lang="en-US" altLang="zh-CN" sz="2800" b="1" kern="0" dirty="0">
              <a:solidFill>
                <a:prstClr val="black"/>
              </a:solidFill>
              <a:cs typeface="+mn-cs"/>
            </a:endParaRPr>
          </a:p>
          <a:p>
            <a:pPr eaLnBrk="1" fontAlgn="auto" hangingPunct="1">
              <a:lnSpc>
                <a:spcPct val="136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sz="2800" b="1" kern="0" dirty="0">
                <a:solidFill>
                  <a:prstClr val="black"/>
                </a:solidFill>
                <a:cs typeface="+mn-cs"/>
              </a:rPr>
              <a:t>3.</a:t>
            </a:r>
            <a:r>
              <a:rPr lang="zh-CN" altLang="zh-CN" sz="2800" b="1" kern="0" dirty="0">
                <a:solidFill>
                  <a:prstClr val="black"/>
                </a:solidFill>
                <a:cs typeface="+mn-cs"/>
              </a:rPr>
              <a:t>参照“学习、</a:t>
            </a:r>
            <a:r>
              <a:rPr lang="zh-CN" altLang="en-US" sz="2800" b="1" kern="0" dirty="0">
                <a:solidFill>
                  <a:prstClr val="black"/>
                </a:solidFill>
                <a:cs typeface="+mn-cs"/>
              </a:rPr>
              <a:t>纪律</a:t>
            </a:r>
            <a:r>
              <a:rPr lang="zh-CN" altLang="zh-CN" sz="2800" b="1" kern="0" dirty="0">
                <a:solidFill>
                  <a:prstClr val="black"/>
                </a:solidFill>
                <a:cs typeface="+mn-cs"/>
              </a:rPr>
              <a:t>、体育……”，每个方面均可从态度、能力、成绩等</a:t>
            </a:r>
            <a:r>
              <a:rPr lang="zh-CN" altLang="en-US" sz="2800" b="1" kern="0" dirty="0">
                <a:solidFill>
                  <a:prstClr val="black"/>
                </a:solidFill>
                <a:cs typeface="+mn-cs"/>
              </a:rPr>
              <a:t>角度</a:t>
            </a:r>
            <a:r>
              <a:rPr lang="zh-CN" altLang="zh-CN" sz="2800" b="1" kern="0" dirty="0">
                <a:solidFill>
                  <a:prstClr val="black"/>
                </a:solidFill>
                <a:cs typeface="+mn-cs"/>
              </a:rPr>
              <a:t>展开评价。</a:t>
            </a:r>
          </a:p>
          <a:p>
            <a:pPr marL="0" indent="0" eaLnBrk="1" fontAlgn="auto" hangingPunct="1">
              <a:lnSpc>
                <a:spcPct val="136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kern="0" dirty="0">
              <a:solidFill>
                <a:prstClr val="black"/>
              </a:solidFill>
              <a:cs typeface="+mn-cs"/>
            </a:endParaRPr>
          </a:p>
        </p:txBody>
      </p:sp>
      <p:pic>
        <p:nvPicPr>
          <p:cNvPr id="41998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9900" y="541338"/>
            <a:ext cx="3757613" cy="594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1885</Words>
  <Application/>
  <PresentationFormat/>
  <Paragraphs>174</Paragraphs>
  <Slides>13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演示文稿设计模板</vt:lpstr>
      </vt:variant>
      <vt:variant>
        <vt:i4>5</vt:i4>
      </vt:variant>
      <vt:variant>
        <vt:lpstr>幻灯片标题</vt:lpstr>
      </vt:variant>
      <vt:variant>
        <vt:i4>13</vt:i4>
      </vt:variant>
    </vt:vector>
  </HeadingPairs>
  <TitlesOfParts>
    <vt:vector size="42" baseType="lpstr">
      <vt:lpstr>等线</vt:lpstr>
      <vt:lpstr>Arial</vt:lpstr>
      <vt:lpstr>等线 Light</vt:lpstr>
      <vt:lpstr>Calibri Light</vt:lpstr>
      <vt:lpstr>宋体</vt:lpstr>
      <vt:lpstr>Calibri</vt:lpstr>
      <vt:lpstr>微软雅黑</vt:lpstr>
      <vt:lpstr>华文行楷</vt:lpstr>
      <vt:lpstr>黑体</vt:lpstr>
      <vt:lpstr>华文彩云</vt:lpstr>
      <vt:lpstr>Times New Roman</vt:lpstr>
      <vt:lpstr>Agency FB</vt:lpstr>
      <vt:lpstr>Arial Unicode MS</vt:lpstr>
      <vt:lpstr>楷体_GB2312</vt:lpstr>
      <vt:lpstr>方正大黑简体</vt:lpstr>
      <vt:lpstr>Gill Sans</vt:lpstr>
      <vt:lpstr>ヒラギノ角ゴ ProN W3</vt:lpstr>
      <vt:lpstr>Wingdings</vt:lpstr>
      <vt:lpstr>新宋体</vt:lpstr>
      <vt:lpstr>方正姚体</vt:lpstr>
      <vt:lpstr>方正正大黑简体</vt:lpstr>
      <vt:lpstr>方正正粗黑简体</vt:lpstr>
      <vt:lpstr>方正粗黑宋简体</vt:lpstr>
      <vt:lpstr>字酷堂清楷体</vt:lpstr>
      <vt:lpstr>Office 主题​​</vt:lpstr>
      <vt:lpstr>自定义设计方案</vt:lpstr>
      <vt:lpstr>Office 主题</vt:lpstr>
      <vt:lpstr>Office 主题​​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cp:keywords/>
  <dc:description>政治备课大师【全免费】</dc:description>
  <cp:lastModifiedBy>Microsoft</cp:lastModifiedBy>
  <cp:revision>政治备课大师【全免费】</cp:revision>
  <dcterms:created xsi:type="dcterms:W3CDTF">2016-10-11T01:50:36Z</dcterms:created>
  <dcterms:modified xsi:type="dcterms:W3CDTF">2018-08-11T18:16:02Z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政治备课大师【全免费】</vt:lpwstr>
  </property>
</Properties>
</file>