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5" r:id="rId2"/>
    <p:sldId id="286" r:id="rId3"/>
    <p:sldId id="287" r:id="rId4"/>
    <p:sldId id="288" r:id="rId5"/>
    <p:sldId id="289" r:id="rId6"/>
    <p:sldId id="291" r:id="rId7"/>
    <p:sldId id="292" r:id="rId8"/>
    <p:sldId id="293" r:id="rId9"/>
    <p:sldId id="256" r:id="rId10"/>
    <p:sldId id="257" r:id="rId11"/>
    <p:sldId id="320" r:id="rId12"/>
    <p:sldId id="264" r:id="rId13"/>
    <p:sldId id="294" r:id="rId14"/>
    <p:sldId id="295" r:id="rId15"/>
    <p:sldId id="296" r:id="rId16"/>
    <p:sldId id="297" r:id="rId17"/>
    <p:sldId id="273" r:id="rId18"/>
    <p:sldId id="270" r:id="rId19"/>
    <p:sldId id="276" r:id="rId20"/>
    <p:sldId id="279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284" r:id="rId34"/>
    <p:sldId id="344" r:id="rId3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D9EC"/>
    <a:srgbClr val="CCFFCC"/>
    <a:srgbClr val="6600FF"/>
    <a:srgbClr val="FFFFA7"/>
    <a:srgbClr val="BC79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0"/>
    <p:restoredTop sz="94370"/>
  </p:normalViewPr>
  <p:slideViewPr>
    <p:cSldViewPr snapToGrid="0">
      <p:cViewPr varScale="1">
        <p:scale>
          <a:sx n="116" d="100"/>
          <a:sy n="116" d="100"/>
        </p:scale>
        <p:origin x="-246" y="-96"/>
      </p:cViewPr>
      <p:guideLst>
        <p:guide orient="horz" pos="15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D977FED-08E8-4FB1-86A2-7D605EAD19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图片2"/>
          <p:cNvPicPr>
            <a:picLocks noChangeAspect="1"/>
          </p:cNvPicPr>
          <p:nvPr userDrawn="1"/>
        </p:nvPicPr>
        <p:blipFill>
          <a:blip r:embed="rId5"/>
          <a:srcRect t="69206" r="28578"/>
          <a:stretch>
            <a:fillRect/>
          </a:stretch>
        </p:blipFill>
        <p:spPr bwMode="auto">
          <a:xfrm>
            <a:off x="400050" y="4017963"/>
            <a:ext cx="62452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 descr="图片2"/>
          <p:cNvPicPr>
            <a:picLocks noChangeAspect="1"/>
          </p:cNvPicPr>
          <p:nvPr userDrawn="1"/>
        </p:nvPicPr>
        <p:blipFill>
          <a:blip r:embed="rId5"/>
          <a:srcRect l="71422" t="69206"/>
          <a:stretch>
            <a:fillRect/>
          </a:stretch>
        </p:blipFill>
        <p:spPr bwMode="auto">
          <a:xfrm>
            <a:off x="6921500" y="3681413"/>
            <a:ext cx="22225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6" descr="图片2"/>
          <p:cNvPicPr>
            <a:picLocks noChangeAspect="1"/>
          </p:cNvPicPr>
          <p:nvPr userDrawn="1"/>
        </p:nvPicPr>
        <p:blipFill>
          <a:blip r:embed="rId5"/>
          <a:srcRect b="69101"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orbel" panose="020B0503020204020204" pitchFamily="34" charset="0"/>
          <a:ea typeface="华文楷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orbel" panose="020B0503020204020204" pitchFamily="34" charset="0"/>
          <a:ea typeface="华文楷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orbel" panose="020B0503020204020204" pitchFamily="34" charset="0"/>
          <a:ea typeface="华文楷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orbel" panose="020B0503020204020204" pitchFamily="34" charset="0"/>
          <a:ea typeface="华文楷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8650" y="127000"/>
            <a:ext cx="2409825" cy="742950"/>
          </a:xfrm>
          <a:prstGeom prst="ellipse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八拜之交</a:t>
            </a:r>
          </a:p>
        </p:txBody>
      </p:sp>
      <p:pic>
        <p:nvPicPr>
          <p:cNvPr id="3174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9513" y="971550"/>
            <a:ext cx="41433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55688" y="749300"/>
            <a:ext cx="162718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知音之交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0588" y="1677988"/>
            <a:ext cx="2709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俞伯牙和钟子期</a:t>
            </a:r>
          </a:p>
        </p:txBody>
      </p:sp>
      <p:grpSp>
        <p:nvGrpSpPr>
          <p:cNvPr id="5" name="TextBox 4"/>
          <p:cNvGrpSpPr>
            <a:grpSpLocks/>
          </p:cNvGrpSpPr>
          <p:nvPr/>
        </p:nvGrpSpPr>
        <p:grpSpPr bwMode="auto">
          <a:xfrm>
            <a:off x="7175500" y="195263"/>
            <a:ext cx="1670050" cy="573087"/>
            <a:chOff x="4520" y="123"/>
            <a:chExt cx="1052" cy="361"/>
          </a:xfrm>
        </p:grpSpPr>
        <p:pic>
          <p:nvPicPr>
            <p:cNvPr id="6149" name="TextBox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20" y="123"/>
              <a:ext cx="1052" cy="361"/>
            </a:xfrm>
            <a:prstGeom prst="rect">
              <a:avLst/>
            </a:prstGeom>
            <a:noFill/>
          </p:spPr>
        </p:pic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4538" y="142"/>
              <a:ext cx="10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u="sng">
                  <a:latin typeface="黑体" pitchFamily="49" charset="-122"/>
                  <a:ea typeface="黑体" pitchFamily="49" charset="-122"/>
                </a:rPr>
                <a:t>课外连接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7163" y="1185863"/>
            <a:ext cx="88677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1.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知道友谊是平等的、双向的，学会给予和分担。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2.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能够坦然接受友谊的淡出，正确处理与朋友的关系。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（重点）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3.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学会与朋友正确相处，遵循相处的原则。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（重点）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2719388" y="442913"/>
            <a:ext cx="3305175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7163" y="1185863"/>
            <a:ext cx="8867775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、友谊的特质？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、如何看待友谊的淡出？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、正确对待朋友之间的竞争？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4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遵循友谊相处的原则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1160463" y="422275"/>
            <a:ext cx="330517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预习提示：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E:\罗梦\人七思上\人七思品导练(学用)\人七思品导练(学用)\重点讲解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874713"/>
            <a:ext cx="3095625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组合 4"/>
          <p:cNvGrpSpPr>
            <a:grpSpLocks/>
          </p:cNvGrpSpPr>
          <p:nvPr/>
        </p:nvGrpSpPr>
        <p:grpSpPr bwMode="auto">
          <a:xfrm>
            <a:off x="2659063" y="1506538"/>
            <a:ext cx="3403600" cy="928687"/>
            <a:chOff x="927100" y="971550"/>
            <a:chExt cx="3403918" cy="928688"/>
          </a:xfrm>
        </p:grpSpPr>
        <p:grpSp>
          <p:nvGrpSpPr>
            <p:cNvPr id="17416" name="组合 11"/>
            <p:cNvGrpSpPr>
              <a:grpSpLocks/>
            </p:cNvGrpSpPr>
            <p:nvPr/>
          </p:nvGrpSpPr>
          <p:grpSpPr bwMode="auto">
            <a:xfrm>
              <a:off x="927100" y="971550"/>
              <a:ext cx="914400" cy="928688"/>
              <a:chOff x="1571625" y="2057400"/>
              <a:chExt cx="914400" cy="930023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571625" y="2057400"/>
                <a:ext cx="914485" cy="90458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63730" y="2057400"/>
                <a:ext cx="198456" cy="139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28868" y="2057400"/>
                <a:ext cx="198455" cy="139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930433" y="2248174"/>
                <a:ext cx="177817" cy="1208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55770" y="2248174"/>
                <a:ext cx="177817" cy="1208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208271" y="2248174"/>
                <a:ext cx="177817" cy="1208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816123" y="2429409"/>
                <a:ext cx="146064" cy="922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74909" y="2429409"/>
                <a:ext cx="146064" cy="922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971712" y="2578849"/>
                <a:ext cx="114311" cy="715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17427" name="Picture 4" descr="\\dz100\人七思上\图片\3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64506" y="2632852"/>
                <a:ext cx="463149" cy="3545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417" name="TextBox 12"/>
            <p:cNvSpPr txBox="1">
              <a:spLocks noChangeArrowheads="1"/>
            </p:cNvSpPr>
            <p:nvPr/>
          </p:nvSpPr>
          <p:spPr bwMode="auto">
            <a:xfrm>
              <a:off x="2014538" y="1128713"/>
              <a:ext cx="2316480" cy="548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运用你的经验</a:t>
              </a:r>
            </a:p>
          </p:txBody>
        </p:sp>
      </p:grpSp>
      <p:grpSp>
        <p:nvGrpSpPr>
          <p:cNvPr id="18" name="组合 18"/>
          <p:cNvGrpSpPr>
            <a:grpSpLocks/>
          </p:cNvGrpSpPr>
          <p:nvPr/>
        </p:nvGrpSpPr>
        <p:grpSpPr bwMode="auto">
          <a:xfrm>
            <a:off x="487363" y="2473325"/>
            <a:ext cx="7780337" cy="2011363"/>
            <a:chOff x="363084" y="712322"/>
            <a:chExt cx="7780061" cy="2016180"/>
          </a:xfrm>
        </p:grpSpPr>
        <p:grpSp>
          <p:nvGrpSpPr>
            <p:cNvPr id="17412" name="组合 3"/>
            <p:cNvGrpSpPr>
              <a:grpSpLocks/>
            </p:cNvGrpSpPr>
            <p:nvPr/>
          </p:nvGrpSpPr>
          <p:grpSpPr bwMode="auto">
            <a:xfrm>
              <a:off x="363084" y="878591"/>
              <a:ext cx="436298" cy="419696"/>
              <a:chOff x="1727200" y="3208867"/>
              <a:chExt cx="1413933" cy="135466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727200" y="3206369"/>
                <a:ext cx="1414740" cy="135598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燕尾形 1"/>
              <p:cNvSpPr/>
              <p:nvPr/>
            </p:nvSpPr>
            <p:spPr>
              <a:xfrm>
                <a:off x="1871246" y="3463184"/>
                <a:ext cx="1270694" cy="847491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413" name="TextBox 4"/>
            <p:cNvSpPr txBox="1">
              <a:spLocks noChangeArrowheads="1"/>
            </p:cNvSpPr>
            <p:nvPr/>
          </p:nvSpPr>
          <p:spPr bwMode="auto">
            <a:xfrm>
              <a:off x="874144" y="712322"/>
              <a:ext cx="7269001" cy="2016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在友谊中，什么特质是重要的呢？请选择你认为最重要的三项，并将选中的部分涂上自己喜欢的颜色。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62025" y="2038350"/>
            <a:ext cx="1095375" cy="1114425"/>
          </a:xfrm>
          <a:prstGeom prst="ellipse">
            <a:avLst/>
          </a:prstGeom>
          <a:solidFill>
            <a:srgbClr val="BC7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27" name="等腰三角形 3"/>
          <p:cNvSpPr/>
          <p:nvPr/>
        </p:nvSpPr>
        <p:spPr>
          <a:xfrm>
            <a:off x="3881438" y="2106613"/>
            <a:ext cx="1243012" cy="1089025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185909 w 1316505"/>
              <a:gd name="connsiteY0-554" fmla="*/ 1100832 h 1134213"/>
              <a:gd name="connsiteX1-555" fmla="*/ 655 w 1316505"/>
              <a:gd name="connsiteY1-556" fmla="*/ 849358 h 1134213"/>
              <a:gd name="connsiteX2-557" fmla="*/ 139018 w 1316505"/>
              <a:gd name="connsiteY2-558" fmla="*/ 313740 h 1134213"/>
              <a:gd name="connsiteX3-559" fmla="*/ 499104 w 1316505"/>
              <a:gd name="connsiteY3-560" fmla="*/ 21129 h 1134213"/>
              <a:gd name="connsiteX4-561" fmla="*/ 862184 w 1316505"/>
              <a:gd name="connsiteY4-562" fmla="*/ 62607 h 1134213"/>
              <a:gd name="connsiteX5-563" fmla="*/ 1165446 w 1316505"/>
              <a:gd name="connsiteY5-564" fmla="*/ 378917 h 1134213"/>
              <a:gd name="connsiteX6-565" fmla="*/ 1312281 w 1316505"/>
              <a:gd name="connsiteY6-566" fmla="*/ 732542 h 1134213"/>
              <a:gd name="connsiteX7-567" fmla="*/ 1166984 w 1316505"/>
              <a:gd name="connsiteY7-568" fmla="*/ 1091307 h 1134213"/>
              <a:gd name="connsiteX8-569" fmla="*/ 185909 w 1316505"/>
              <a:gd name="connsiteY8-570" fmla="*/ 1100832 h 1134213"/>
              <a:gd name="connsiteX0-571" fmla="*/ 185909 w 1316506"/>
              <a:gd name="connsiteY0-572" fmla="*/ 1110774 h 1144155"/>
              <a:gd name="connsiteX1-573" fmla="*/ 655 w 1316506"/>
              <a:gd name="connsiteY1-574" fmla="*/ 859300 h 1144155"/>
              <a:gd name="connsiteX2-575" fmla="*/ 139018 w 1316506"/>
              <a:gd name="connsiteY2-576" fmla="*/ 323682 h 1144155"/>
              <a:gd name="connsiteX3-577" fmla="*/ 499104 w 1316506"/>
              <a:gd name="connsiteY3-578" fmla="*/ 31071 h 1144155"/>
              <a:gd name="connsiteX4-579" fmla="*/ 933865 w 1316506"/>
              <a:gd name="connsiteY4-580" fmla="*/ 48848 h 1144155"/>
              <a:gd name="connsiteX5-581" fmla="*/ 1165446 w 1316506"/>
              <a:gd name="connsiteY5-582" fmla="*/ 388859 h 1144155"/>
              <a:gd name="connsiteX6-583" fmla="*/ 1312281 w 1316506"/>
              <a:gd name="connsiteY6-584" fmla="*/ 742484 h 1144155"/>
              <a:gd name="connsiteX7-585" fmla="*/ 1166984 w 1316506"/>
              <a:gd name="connsiteY7-586" fmla="*/ 1101249 h 1144155"/>
              <a:gd name="connsiteX8-587" fmla="*/ 185909 w 1316506"/>
              <a:gd name="connsiteY8-588" fmla="*/ 1110774 h 1144155"/>
              <a:gd name="connsiteX0-589" fmla="*/ 185909 w 1313422"/>
              <a:gd name="connsiteY0-590" fmla="*/ 1110774 h 1144155"/>
              <a:gd name="connsiteX1-591" fmla="*/ 655 w 1313422"/>
              <a:gd name="connsiteY1-592" fmla="*/ 859300 h 1144155"/>
              <a:gd name="connsiteX2-593" fmla="*/ 139018 w 1313422"/>
              <a:gd name="connsiteY2-594" fmla="*/ 323682 h 1144155"/>
              <a:gd name="connsiteX3-595" fmla="*/ 499104 w 1313422"/>
              <a:gd name="connsiteY3-596" fmla="*/ 31071 h 1144155"/>
              <a:gd name="connsiteX4-597" fmla="*/ 933865 w 1313422"/>
              <a:gd name="connsiteY4-598" fmla="*/ 48848 h 1144155"/>
              <a:gd name="connsiteX5-599" fmla="*/ 1165446 w 1313422"/>
              <a:gd name="connsiteY5-600" fmla="*/ 388859 h 1144155"/>
              <a:gd name="connsiteX6-601" fmla="*/ 1231154 w 1313422"/>
              <a:gd name="connsiteY6-602" fmla="*/ 363524 h 1144155"/>
              <a:gd name="connsiteX7-603" fmla="*/ 1312281 w 1313422"/>
              <a:gd name="connsiteY7-604" fmla="*/ 742484 h 1144155"/>
              <a:gd name="connsiteX8-605" fmla="*/ 1166984 w 1313422"/>
              <a:gd name="connsiteY8-606" fmla="*/ 1101249 h 1144155"/>
              <a:gd name="connsiteX9-607" fmla="*/ 185909 w 1313422"/>
              <a:gd name="connsiteY9-608" fmla="*/ 1110774 h 1144155"/>
              <a:gd name="connsiteX0-609" fmla="*/ 185909 w 1313422"/>
              <a:gd name="connsiteY0-610" fmla="*/ 1109393 h 1142774"/>
              <a:gd name="connsiteX1-611" fmla="*/ 655 w 1313422"/>
              <a:gd name="connsiteY1-612" fmla="*/ 857919 h 1142774"/>
              <a:gd name="connsiteX2-613" fmla="*/ 139018 w 1313422"/>
              <a:gd name="connsiteY2-614" fmla="*/ 322301 h 1142774"/>
              <a:gd name="connsiteX3-615" fmla="*/ 499104 w 1313422"/>
              <a:gd name="connsiteY3-616" fmla="*/ 29690 h 1142774"/>
              <a:gd name="connsiteX4-617" fmla="*/ 933865 w 1313422"/>
              <a:gd name="connsiteY4-618" fmla="*/ 47467 h 1142774"/>
              <a:gd name="connsiteX5-619" fmla="*/ 1231154 w 1313422"/>
              <a:gd name="connsiteY5-620" fmla="*/ 362143 h 1142774"/>
              <a:gd name="connsiteX6-621" fmla="*/ 1312281 w 1313422"/>
              <a:gd name="connsiteY6-622" fmla="*/ 741103 h 1142774"/>
              <a:gd name="connsiteX7-623" fmla="*/ 1166984 w 1313422"/>
              <a:gd name="connsiteY7-624" fmla="*/ 1099868 h 1142774"/>
              <a:gd name="connsiteX8-625" fmla="*/ 185909 w 1313422"/>
              <a:gd name="connsiteY8-626" fmla="*/ 1109393 h 1142774"/>
              <a:gd name="connsiteX0-627" fmla="*/ 185909 w 1313422"/>
              <a:gd name="connsiteY0-628" fmla="*/ 1109393 h 1143469"/>
              <a:gd name="connsiteX1-629" fmla="*/ 655 w 1313422"/>
              <a:gd name="connsiteY1-630" fmla="*/ 857919 h 1143469"/>
              <a:gd name="connsiteX2-631" fmla="*/ 139018 w 1313422"/>
              <a:gd name="connsiteY2-632" fmla="*/ 322301 h 1143469"/>
              <a:gd name="connsiteX3-633" fmla="*/ 499104 w 1313422"/>
              <a:gd name="connsiteY3-634" fmla="*/ 29690 h 1143469"/>
              <a:gd name="connsiteX4-635" fmla="*/ 933865 w 1313422"/>
              <a:gd name="connsiteY4-636" fmla="*/ 47467 h 1143469"/>
              <a:gd name="connsiteX5-637" fmla="*/ 1231154 w 1313422"/>
              <a:gd name="connsiteY5-638" fmla="*/ 362143 h 1143469"/>
              <a:gd name="connsiteX6-639" fmla="*/ 1312281 w 1313422"/>
              <a:gd name="connsiteY6-640" fmla="*/ 741103 h 1143469"/>
              <a:gd name="connsiteX7-641" fmla="*/ 1166984 w 1313422"/>
              <a:gd name="connsiteY7-642" fmla="*/ 1099868 h 1143469"/>
              <a:gd name="connsiteX8-643" fmla="*/ 568108 w 1313422"/>
              <a:gd name="connsiteY8-644" fmla="*/ 1138351 h 1143469"/>
              <a:gd name="connsiteX9-645" fmla="*/ 185909 w 1313422"/>
              <a:gd name="connsiteY9-646" fmla="*/ 1109393 h 1143469"/>
              <a:gd name="connsiteX0-647" fmla="*/ 185909 w 1313422"/>
              <a:gd name="connsiteY0-648" fmla="*/ 1109393 h 1280575"/>
              <a:gd name="connsiteX1-649" fmla="*/ 655 w 1313422"/>
              <a:gd name="connsiteY1-650" fmla="*/ 857919 h 1280575"/>
              <a:gd name="connsiteX2-651" fmla="*/ 139018 w 1313422"/>
              <a:gd name="connsiteY2-652" fmla="*/ 322301 h 1280575"/>
              <a:gd name="connsiteX3-653" fmla="*/ 499104 w 1313422"/>
              <a:gd name="connsiteY3-654" fmla="*/ 29690 h 1280575"/>
              <a:gd name="connsiteX4-655" fmla="*/ 933865 w 1313422"/>
              <a:gd name="connsiteY4-656" fmla="*/ 47467 h 1280575"/>
              <a:gd name="connsiteX5-657" fmla="*/ 1231154 w 1313422"/>
              <a:gd name="connsiteY5-658" fmla="*/ 362143 h 1280575"/>
              <a:gd name="connsiteX6-659" fmla="*/ 1312281 w 1313422"/>
              <a:gd name="connsiteY6-660" fmla="*/ 741103 h 1280575"/>
              <a:gd name="connsiteX7-661" fmla="*/ 1166984 w 1313422"/>
              <a:gd name="connsiteY7-662" fmla="*/ 1099868 h 1280575"/>
              <a:gd name="connsiteX8-663" fmla="*/ 574081 w 1313422"/>
              <a:gd name="connsiteY8-664" fmla="*/ 1280557 h 1280575"/>
              <a:gd name="connsiteX9-665" fmla="*/ 185909 w 1313422"/>
              <a:gd name="connsiteY9-666" fmla="*/ 1109393 h 1280575"/>
              <a:gd name="connsiteX0-667" fmla="*/ 167606 w 1313039"/>
              <a:gd name="connsiteY0-668" fmla="*/ 1150869 h 1280587"/>
              <a:gd name="connsiteX1-669" fmla="*/ 272 w 1313039"/>
              <a:gd name="connsiteY1-670" fmla="*/ 857919 h 1280587"/>
              <a:gd name="connsiteX2-671" fmla="*/ 138635 w 1313039"/>
              <a:gd name="connsiteY2-672" fmla="*/ 322301 h 1280587"/>
              <a:gd name="connsiteX3-673" fmla="*/ 498721 w 1313039"/>
              <a:gd name="connsiteY3-674" fmla="*/ 29690 h 1280587"/>
              <a:gd name="connsiteX4-675" fmla="*/ 933482 w 1313039"/>
              <a:gd name="connsiteY4-676" fmla="*/ 47467 h 1280587"/>
              <a:gd name="connsiteX5-677" fmla="*/ 1230771 w 1313039"/>
              <a:gd name="connsiteY5-678" fmla="*/ 362143 h 1280587"/>
              <a:gd name="connsiteX6-679" fmla="*/ 1311898 w 1313039"/>
              <a:gd name="connsiteY6-680" fmla="*/ 741103 h 1280587"/>
              <a:gd name="connsiteX7-681" fmla="*/ 1166601 w 1313039"/>
              <a:gd name="connsiteY7-682" fmla="*/ 1099868 h 1280587"/>
              <a:gd name="connsiteX8-683" fmla="*/ 573698 w 1313039"/>
              <a:gd name="connsiteY8-684" fmla="*/ 1280557 h 1280587"/>
              <a:gd name="connsiteX9-685" fmla="*/ 167606 w 1313039"/>
              <a:gd name="connsiteY9-686" fmla="*/ 1150869 h 1280587"/>
              <a:gd name="connsiteX0-687" fmla="*/ 167606 w 1313868"/>
              <a:gd name="connsiteY0-688" fmla="*/ 1150869 h 1280587"/>
              <a:gd name="connsiteX1-689" fmla="*/ 272 w 1313868"/>
              <a:gd name="connsiteY1-690" fmla="*/ 857919 h 1280587"/>
              <a:gd name="connsiteX2-691" fmla="*/ 138635 w 1313868"/>
              <a:gd name="connsiteY2-692" fmla="*/ 322301 h 1280587"/>
              <a:gd name="connsiteX3-693" fmla="*/ 498721 w 1313868"/>
              <a:gd name="connsiteY3-694" fmla="*/ 29690 h 1280587"/>
              <a:gd name="connsiteX4-695" fmla="*/ 933482 w 1313868"/>
              <a:gd name="connsiteY4-696" fmla="*/ 47467 h 1280587"/>
              <a:gd name="connsiteX5-697" fmla="*/ 1230771 w 1313868"/>
              <a:gd name="connsiteY5-698" fmla="*/ 362143 h 1280587"/>
              <a:gd name="connsiteX6-699" fmla="*/ 1311898 w 1313868"/>
              <a:gd name="connsiteY6-700" fmla="*/ 741103 h 1280587"/>
              <a:gd name="connsiteX7-701" fmla="*/ 1142707 w 1313868"/>
              <a:gd name="connsiteY7-702" fmla="*/ 1147270 h 1280587"/>
              <a:gd name="connsiteX8-703" fmla="*/ 573698 w 1313868"/>
              <a:gd name="connsiteY8-704" fmla="*/ 1280557 h 1280587"/>
              <a:gd name="connsiteX9-705" fmla="*/ 167606 w 1313868"/>
              <a:gd name="connsiteY9-706" fmla="*/ 1150869 h 1280587"/>
              <a:gd name="connsiteX0-707" fmla="*/ 167606 w 1512040"/>
              <a:gd name="connsiteY0-708" fmla="*/ 1148611 h 1278329"/>
              <a:gd name="connsiteX1-709" fmla="*/ 272 w 1512040"/>
              <a:gd name="connsiteY1-710" fmla="*/ 855661 h 1278329"/>
              <a:gd name="connsiteX2-711" fmla="*/ 138635 w 1512040"/>
              <a:gd name="connsiteY2-712" fmla="*/ 320043 h 1278329"/>
              <a:gd name="connsiteX3-713" fmla="*/ 498721 w 1512040"/>
              <a:gd name="connsiteY3-714" fmla="*/ 27432 h 1278329"/>
              <a:gd name="connsiteX4-715" fmla="*/ 933482 w 1512040"/>
              <a:gd name="connsiteY4-716" fmla="*/ 45209 h 1278329"/>
              <a:gd name="connsiteX5-717" fmla="*/ 1509529 w 1512040"/>
              <a:gd name="connsiteY5-718" fmla="*/ 316433 h 1278329"/>
              <a:gd name="connsiteX6-719" fmla="*/ 1311898 w 1512040"/>
              <a:gd name="connsiteY6-720" fmla="*/ 738845 h 1278329"/>
              <a:gd name="connsiteX7-721" fmla="*/ 1142707 w 1512040"/>
              <a:gd name="connsiteY7-722" fmla="*/ 1145012 h 1278329"/>
              <a:gd name="connsiteX8-723" fmla="*/ 573698 w 1512040"/>
              <a:gd name="connsiteY8-724" fmla="*/ 1278299 h 1278329"/>
              <a:gd name="connsiteX9-725" fmla="*/ 167606 w 1512040"/>
              <a:gd name="connsiteY9-726" fmla="*/ 1148611 h 1278329"/>
              <a:gd name="connsiteX0-727" fmla="*/ 167606 w 1512040"/>
              <a:gd name="connsiteY0-728" fmla="*/ 1225595 h 1355313"/>
              <a:gd name="connsiteX1-729" fmla="*/ 272 w 1512040"/>
              <a:gd name="connsiteY1-730" fmla="*/ 932645 h 1355313"/>
              <a:gd name="connsiteX2-731" fmla="*/ 138635 w 1512040"/>
              <a:gd name="connsiteY2-732" fmla="*/ 397027 h 1355313"/>
              <a:gd name="connsiteX3-733" fmla="*/ 498721 w 1512040"/>
              <a:gd name="connsiteY3-734" fmla="*/ 104416 h 1355313"/>
              <a:gd name="connsiteX4-735" fmla="*/ 1056932 w 1512040"/>
              <a:gd name="connsiteY4-736" fmla="*/ 15538 h 1355313"/>
              <a:gd name="connsiteX5-737" fmla="*/ 1509529 w 1512040"/>
              <a:gd name="connsiteY5-738" fmla="*/ 393417 h 1355313"/>
              <a:gd name="connsiteX6-739" fmla="*/ 1311898 w 1512040"/>
              <a:gd name="connsiteY6-740" fmla="*/ 815829 h 1355313"/>
              <a:gd name="connsiteX7-741" fmla="*/ 1142707 w 1512040"/>
              <a:gd name="connsiteY7-742" fmla="*/ 1221996 h 1355313"/>
              <a:gd name="connsiteX8-743" fmla="*/ 573698 w 1512040"/>
              <a:gd name="connsiteY8-744" fmla="*/ 1355283 h 1355313"/>
              <a:gd name="connsiteX9-745" fmla="*/ 167606 w 1512040"/>
              <a:gd name="connsiteY9-746" fmla="*/ 1225595 h 1355313"/>
              <a:gd name="connsiteX0-747" fmla="*/ 167606 w 1558006"/>
              <a:gd name="connsiteY0-748" fmla="*/ 1225595 h 1355313"/>
              <a:gd name="connsiteX1-749" fmla="*/ 272 w 1558006"/>
              <a:gd name="connsiteY1-750" fmla="*/ 932645 h 1355313"/>
              <a:gd name="connsiteX2-751" fmla="*/ 138635 w 1558006"/>
              <a:gd name="connsiteY2-752" fmla="*/ 397027 h 1355313"/>
              <a:gd name="connsiteX3-753" fmla="*/ 498721 w 1558006"/>
              <a:gd name="connsiteY3-754" fmla="*/ 104416 h 1355313"/>
              <a:gd name="connsiteX4-755" fmla="*/ 1056932 w 1558006"/>
              <a:gd name="connsiteY4-756" fmla="*/ 15538 h 1355313"/>
              <a:gd name="connsiteX5-757" fmla="*/ 1509529 w 1558006"/>
              <a:gd name="connsiteY5-758" fmla="*/ 393417 h 1355313"/>
              <a:gd name="connsiteX6-759" fmla="*/ 1530923 w 1558006"/>
              <a:gd name="connsiteY6-760" fmla="*/ 863232 h 1355313"/>
              <a:gd name="connsiteX7-761" fmla="*/ 1142707 w 1558006"/>
              <a:gd name="connsiteY7-762" fmla="*/ 1221996 h 1355313"/>
              <a:gd name="connsiteX8-763" fmla="*/ 573698 w 1558006"/>
              <a:gd name="connsiteY8-764" fmla="*/ 1355283 h 1355313"/>
              <a:gd name="connsiteX9-765" fmla="*/ 167606 w 1558006"/>
              <a:gd name="connsiteY9-766" fmla="*/ 1225595 h 13553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  <a:cxn ang="0">
                <a:pos x="connsiteX9-115" y="connsiteY9-116"/>
              </a:cxn>
            </a:cxnLst>
            <a:rect l="l" t="t" r="r" b="b"/>
            <a:pathLst>
              <a:path w="1558006" h="1355313">
                <a:moveTo>
                  <a:pt x="167606" y="1225595"/>
                </a:moveTo>
                <a:cubicBezTo>
                  <a:pt x="72035" y="1155155"/>
                  <a:pt x="5101" y="1070740"/>
                  <a:pt x="272" y="932645"/>
                </a:cubicBezTo>
                <a:cubicBezTo>
                  <a:pt x="-4557" y="794550"/>
                  <a:pt x="55560" y="535065"/>
                  <a:pt x="138635" y="397027"/>
                </a:cubicBezTo>
                <a:cubicBezTo>
                  <a:pt x="221710" y="258989"/>
                  <a:pt x="345672" y="167997"/>
                  <a:pt x="498721" y="104416"/>
                </a:cubicBezTo>
                <a:cubicBezTo>
                  <a:pt x="651770" y="40835"/>
                  <a:pt x="888464" y="-32629"/>
                  <a:pt x="1056932" y="15538"/>
                </a:cubicBezTo>
                <a:cubicBezTo>
                  <a:pt x="1225400" y="63705"/>
                  <a:pt x="1446460" y="277811"/>
                  <a:pt x="1509529" y="393417"/>
                </a:cubicBezTo>
                <a:cubicBezTo>
                  <a:pt x="1534001" y="452354"/>
                  <a:pt x="1592060" y="725136"/>
                  <a:pt x="1530923" y="863232"/>
                </a:cubicBezTo>
                <a:cubicBezTo>
                  <a:pt x="1469786" y="1001328"/>
                  <a:pt x="1302245" y="1139988"/>
                  <a:pt x="1142707" y="1221996"/>
                </a:cubicBezTo>
                <a:cubicBezTo>
                  <a:pt x="983170" y="1304005"/>
                  <a:pt x="737210" y="1353696"/>
                  <a:pt x="573698" y="1355283"/>
                </a:cubicBezTo>
                <a:cubicBezTo>
                  <a:pt x="410186" y="1356870"/>
                  <a:pt x="263177" y="1296035"/>
                  <a:pt x="167606" y="1225595"/>
                </a:cubicBezTo>
                <a:close/>
              </a:path>
            </a:pathLst>
          </a:custGeom>
          <a:solidFill>
            <a:srgbClr val="BC7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233988" y="538163"/>
            <a:ext cx="1181100" cy="1219200"/>
          </a:xfrm>
          <a:prstGeom prst="ellipse">
            <a:avLst/>
          </a:prstGeom>
          <a:solidFill>
            <a:srgbClr val="BC7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2" name="椭圆 1"/>
          <p:cNvSpPr/>
          <p:nvPr/>
        </p:nvSpPr>
        <p:spPr>
          <a:xfrm>
            <a:off x="962025" y="2047875"/>
            <a:ext cx="1095375" cy="11144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3" name="椭圆 2"/>
          <p:cNvSpPr/>
          <p:nvPr/>
        </p:nvSpPr>
        <p:spPr>
          <a:xfrm>
            <a:off x="6781800" y="3162300"/>
            <a:ext cx="1181100" cy="1219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4" name="等腰三角形 3"/>
          <p:cNvSpPr/>
          <p:nvPr/>
        </p:nvSpPr>
        <p:spPr>
          <a:xfrm>
            <a:off x="4846638" y="3771900"/>
            <a:ext cx="1173162" cy="987425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</a:cxnLst>
            <a:rect l="l" t="t" r="r" b="b"/>
            <a:pathLst>
              <a:path w="1470539" h="1227554">
                <a:moveTo>
                  <a:pt x="258039" y="1221611"/>
                </a:moveTo>
                <a:cubicBezTo>
                  <a:pt x="-68986" y="1224786"/>
                  <a:pt x="-43586" y="1161286"/>
                  <a:pt x="105639" y="916811"/>
                </a:cubicBezTo>
                <a:cubicBezTo>
                  <a:pt x="254864" y="672336"/>
                  <a:pt x="384245" y="434210"/>
                  <a:pt x="553314" y="183386"/>
                </a:cubicBezTo>
                <a:cubicBezTo>
                  <a:pt x="722383" y="-67438"/>
                  <a:pt x="788264" y="-54739"/>
                  <a:pt x="934314" y="183386"/>
                </a:cubicBezTo>
                <a:lnTo>
                  <a:pt x="1372464" y="897761"/>
                </a:lnTo>
                <a:cubicBezTo>
                  <a:pt x="1518514" y="1135886"/>
                  <a:pt x="1522482" y="1181924"/>
                  <a:pt x="1239114" y="1212086"/>
                </a:cubicBezTo>
                <a:cubicBezTo>
                  <a:pt x="955746" y="1242248"/>
                  <a:pt x="585064" y="1218436"/>
                  <a:pt x="258039" y="122161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68913" y="2212975"/>
            <a:ext cx="1500187" cy="11144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6" name="等腰三角形 3"/>
          <p:cNvSpPr/>
          <p:nvPr/>
        </p:nvSpPr>
        <p:spPr>
          <a:xfrm>
            <a:off x="1765300" y="3440113"/>
            <a:ext cx="1230313" cy="938212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280890 w 1411486"/>
              <a:gd name="connsiteY0-554" fmla="*/ 1103463 h 1136844"/>
              <a:gd name="connsiteX1-555" fmla="*/ 95636 w 1411486"/>
              <a:gd name="connsiteY1-556" fmla="*/ 851989 h 1136844"/>
              <a:gd name="connsiteX2-557" fmla="*/ 30904 w 1411486"/>
              <a:gd name="connsiteY2-558" fmla="*/ 351922 h 1136844"/>
              <a:gd name="connsiteX3-559" fmla="*/ 594085 w 1411486"/>
              <a:gd name="connsiteY3-560" fmla="*/ 23760 h 1136844"/>
              <a:gd name="connsiteX4-561" fmla="*/ 957165 w 1411486"/>
              <a:gd name="connsiteY4-562" fmla="*/ 65238 h 1136844"/>
              <a:gd name="connsiteX5-563" fmla="*/ 1260427 w 1411486"/>
              <a:gd name="connsiteY5-564" fmla="*/ 381548 h 1136844"/>
              <a:gd name="connsiteX6-565" fmla="*/ 1407262 w 1411486"/>
              <a:gd name="connsiteY6-566" fmla="*/ 735173 h 1136844"/>
              <a:gd name="connsiteX7-567" fmla="*/ 1261965 w 1411486"/>
              <a:gd name="connsiteY7-568" fmla="*/ 1093938 h 1136844"/>
              <a:gd name="connsiteX8-569" fmla="*/ 280890 w 1411486"/>
              <a:gd name="connsiteY8-570" fmla="*/ 1103463 h 1136844"/>
              <a:gd name="connsiteX0-571" fmla="*/ 321673 w 1452271"/>
              <a:gd name="connsiteY0-572" fmla="*/ 1103463 h 1134326"/>
              <a:gd name="connsiteX1-573" fmla="*/ 34872 w 1452271"/>
              <a:gd name="connsiteY1-574" fmla="*/ 893465 h 1134326"/>
              <a:gd name="connsiteX2-575" fmla="*/ 71687 w 1452271"/>
              <a:gd name="connsiteY2-576" fmla="*/ 351922 h 1134326"/>
              <a:gd name="connsiteX3-577" fmla="*/ 634868 w 1452271"/>
              <a:gd name="connsiteY3-578" fmla="*/ 23760 h 1134326"/>
              <a:gd name="connsiteX4-579" fmla="*/ 997948 w 1452271"/>
              <a:gd name="connsiteY4-580" fmla="*/ 65238 h 1134326"/>
              <a:gd name="connsiteX5-581" fmla="*/ 1301210 w 1452271"/>
              <a:gd name="connsiteY5-582" fmla="*/ 381548 h 1134326"/>
              <a:gd name="connsiteX6-583" fmla="*/ 1448045 w 1452271"/>
              <a:gd name="connsiteY6-584" fmla="*/ 735173 h 1134326"/>
              <a:gd name="connsiteX7-585" fmla="*/ 1302748 w 1452271"/>
              <a:gd name="connsiteY7-586" fmla="*/ 1093938 h 1134326"/>
              <a:gd name="connsiteX8-587" fmla="*/ 321673 w 1452271"/>
              <a:gd name="connsiteY8-588" fmla="*/ 1103463 h 1134326"/>
              <a:gd name="connsiteX0-589" fmla="*/ 321673 w 1516973"/>
              <a:gd name="connsiteY0-590" fmla="*/ 1099544 h 1130407"/>
              <a:gd name="connsiteX1-591" fmla="*/ 34872 w 1516973"/>
              <a:gd name="connsiteY1-592" fmla="*/ 889546 h 1130407"/>
              <a:gd name="connsiteX2-593" fmla="*/ 71687 w 1516973"/>
              <a:gd name="connsiteY2-594" fmla="*/ 348003 h 1130407"/>
              <a:gd name="connsiteX3-595" fmla="*/ 634868 w 1516973"/>
              <a:gd name="connsiteY3-596" fmla="*/ 19841 h 1130407"/>
              <a:gd name="connsiteX4-597" fmla="*/ 997948 w 1516973"/>
              <a:gd name="connsiteY4-598" fmla="*/ 61319 h 1130407"/>
              <a:gd name="connsiteX5-599" fmla="*/ 1486384 w 1516973"/>
              <a:gd name="connsiteY5-600" fmla="*/ 265048 h 1130407"/>
              <a:gd name="connsiteX6-601" fmla="*/ 1448045 w 1516973"/>
              <a:gd name="connsiteY6-602" fmla="*/ 731254 h 1130407"/>
              <a:gd name="connsiteX7-603" fmla="*/ 1302748 w 1516973"/>
              <a:gd name="connsiteY7-604" fmla="*/ 1090019 h 1130407"/>
              <a:gd name="connsiteX8-605" fmla="*/ 321673 w 1516973"/>
              <a:gd name="connsiteY8-606" fmla="*/ 1099544 h 1130407"/>
              <a:gd name="connsiteX0-607" fmla="*/ 321673 w 1515128"/>
              <a:gd name="connsiteY0-608" fmla="*/ 1122822 h 1153685"/>
              <a:gd name="connsiteX1-609" fmla="*/ 34872 w 1515128"/>
              <a:gd name="connsiteY1-610" fmla="*/ 912824 h 1153685"/>
              <a:gd name="connsiteX2-611" fmla="*/ 71687 w 1515128"/>
              <a:gd name="connsiteY2-612" fmla="*/ 371281 h 1153685"/>
              <a:gd name="connsiteX3-613" fmla="*/ 634868 w 1515128"/>
              <a:gd name="connsiteY3-614" fmla="*/ 43119 h 1153685"/>
              <a:gd name="connsiteX4-615" fmla="*/ 997948 w 1515128"/>
              <a:gd name="connsiteY4-616" fmla="*/ 84597 h 1153685"/>
              <a:gd name="connsiteX5-617" fmla="*/ 1058957 w 1515128"/>
              <a:gd name="connsiteY5-618" fmla="*/ 6703 h 1153685"/>
              <a:gd name="connsiteX6-619" fmla="*/ 1486384 w 1515128"/>
              <a:gd name="connsiteY6-620" fmla="*/ 288326 h 1153685"/>
              <a:gd name="connsiteX7-621" fmla="*/ 1448045 w 1515128"/>
              <a:gd name="connsiteY7-622" fmla="*/ 754532 h 1153685"/>
              <a:gd name="connsiteX8-623" fmla="*/ 1302748 w 1515128"/>
              <a:gd name="connsiteY8-624" fmla="*/ 1113297 h 1153685"/>
              <a:gd name="connsiteX9-625" fmla="*/ 321673 w 1515128"/>
              <a:gd name="connsiteY9-626" fmla="*/ 1122822 h 1153685"/>
              <a:gd name="connsiteX0-627" fmla="*/ 321673 w 1515128"/>
              <a:gd name="connsiteY0-628" fmla="*/ 1134318 h 1165181"/>
              <a:gd name="connsiteX1-629" fmla="*/ 34872 w 1515128"/>
              <a:gd name="connsiteY1-630" fmla="*/ 924320 h 1165181"/>
              <a:gd name="connsiteX2-631" fmla="*/ 71687 w 1515128"/>
              <a:gd name="connsiteY2-632" fmla="*/ 382777 h 1165181"/>
              <a:gd name="connsiteX3-633" fmla="*/ 634868 w 1515128"/>
              <a:gd name="connsiteY3-634" fmla="*/ 54615 h 1165181"/>
              <a:gd name="connsiteX4-635" fmla="*/ 938214 w 1515128"/>
              <a:gd name="connsiteY4-636" fmla="*/ 13140 h 1165181"/>
              <a:gd name="connsiteX5-637" fmla="*/ 1058957 w 1515128"/>
              <a:gd name="connsiteY5-638" fmla="*/ 18199 h 1165181"/>
              <a:gd name="connsiteX6-639" fmla="*/ 1486384 w 1515128"/>
              <a:gd name="connsiteY6-640" fmla="*/ 299822 h 1165181"/>
              <a:gd name="connsiteX7-641" fmla="*/ 1448045 w 1515128"/>
              <a:gd name="connsiteY7-642" fmla="*/ 766028 h 1165181"/>
              <a:gd name="connsiteX8-643" fmla="*/ 1302748 w 1515128"/>
              <a:gd name="connsiteY8-644" fmla="*/ 1124793 h 1165181"/>
              <a:gd name="connsiteX9-645" fmla="*/ 321673 w 1515128"/>
              <a:gd name="connsiteY9-646" fmla="*/ 1134318 h 1165181"/>
              <a:gd name="connsiteX0-647" fmla="*/ 321673 w 1533104"/>
              <a:gd name="connsiteY0-648" fmla="*/ 1134318 h 1165181"/>
              <a:gd name="connsiteX1-649" fmla="*/ 34872 w 1533104"/>
              <a:gd name="connsiteY1-650" fmla="*/ 924320 h 1165181"/>
              <a:gd name="connsiteX2-651" fmla="*/ 71687 w 1533104"/>
              <a:gd name="connsiteY2-652" fmla="*/ 382777 h 1165181"/>
              <a:gd name="connsiteX3-653" fmla="*/ 634868 w 1533104"/>
              <a:gd name="connsiteY3-654" fmla="*/ 54615 h 1165181"/>
              <a:gd name="connsiteX4-655" fmla="*/ 938214 w 1533104"/>
              <a:gd name="connsiteY4-656" fmla="*/ 13140 h 1165181"/>
              <a:gd name="connsiteX5-657" fmla="*/ 1058957 w 1533104"/>
              <a:gd name="connsiteY5-658" fmla="*/ 18199 h 1165181"/>
              <a:gd name="connsiteX6-659" fmla="*/ 1486384 w 1533104"/>
              <a:gd name="connsiteY6-660" fmla="*/ 299822 h 1165181"/>
              <a:gd name="connsiteX7-661" fmla="*/ 1524884 w 1533104"/>
              <a:gd name="connsiteY7-662" fmla="*/ 782558 h 1165181"/>
              <a:gd name="connsiteX8-663" fmla="*/ 1448045 w 1533104"/>
              <a:gd name="connsiteY8-664" fmla="*/ 766028 h 1165181"/>
              <a:gd name="connsiteX9-665" fmla="*/ 1302748 w 1533104"/>
              <a:gd name="connsiteY9-666" fmla="*/ 1124793 h 1165181"/>
              <a:gd name="connsiteX10" fmla="*/ 321673 w 1533104"/>
              <a:gd name="connsiteY10" fmla="*/ 1134318 h 1165181"/>
              <a:gd name="connsiteX0-667" fmla="*/ 321673 w 1533104"/>
              <a:gd name="connsiteY0-668" fmla="*/ 1134318 h 1157843"/>
              <a:gd name="connsiteX1-669" fmla="*/ 34872 w 1533104"/>
              <a:gd name="connsiteY1-670" fmla="*/ 924320 h 1157843"/>
              <a:gd name="connsiteX2-671" fmla="*/ 71687 w 1533104"/>
              <a:gd name="connsiteY2-672" fmla="*/ 382777 h 1157843"/>
              <a:gd name="connsiteX3-673" fmla="*/ 634868 w 1533104"/>
              <a:gd name="connsiteY3-674" fmla="*/ 54615 h 1157843"/>
              <a:gd name="connsiteX4-675" fmla="*/ 938214 w 1533104"/>
              <a:gd name="connsiteY4-676" fmla="*/ 13140 h 1157843"/>
              <a:gd name="connsiteX5-677" fmla="*/ 1058957 w 1533104"/>
              <a:gd name="connsiteY5-678" fmla="*/ 18199 h 1157843"/>
              <a:gd name="connsiteX6-679" fmla="*/ 1486384 w 1533104"/>
              <a:gd name="connsiteY6-680" fmla="*/ 299822 h 1157843"/>
              <a:gd name="connsiteX7-681" fmla="*/ 1524884 w 1533104"/>
              <a:gd name="connsiteY7-682" fmla="*/ 782558 h 1157843"/>
              <a:gd name="connsiteX8-683" fmla="*/ 1501805 w 1533104"/>
              <a:gd name="connsiteY8-684" fmla="*/ 884533 h 1157843"/>
              <a:gd name="connsiteX9-685" fmla="*/ 1302748 w 1533104"/>
              <a:gd name="connsiteY9-686" fmla="*/ 1124793 h 1157843"/>
              <a:gd name="connsiteX10-687" fmla="*/ 321673 w 1533104"/>
              <a:gd name="connsiteY10-688" fmla="*/ 1134318 h 1157843"/>
              <a:gd name="connsiteX0-689" fmla="*/ 321673 w 1543498"/>
              <a:gd name="connsiteY0-690" fmla="*/ 1134318 h 1164109"/>
              <a:gd name="connsiteX1-691" fmla="*/ 34872 w 1543498"/>
              <a:gd name="connsiteY1-692" fmla="*/ 924320 h 1164109"/>
              <a:gd name="connsiteX2-693" fmla="*/ 71687 w 1543498"/>
              <a:gd name="connsiteY2-694" fmla="*/ 382777 h 1164109"/>
              <a:gd name="connsiteX3-695" fmla="*/ 634868 w 1543498"/>
              <a:gd name="connsiteY3-696" fmla="*/ 54615 h 1164109"/>
              <a:gd name="connsiteX4-697" fmla="*/ 938214 w 1543498"/>
              <a:gd name="connsiteY4-698" fmla="*/ 13140 h 1164109"/>
              <a:gd name="connsiteX5-699" fmla="*/ 1058957 w 1543498"/>
              <a:gd name="connsiteY5-700" fmla="*/ 18199 h 1164109"/>
              <a:gd name="connsiteX6-701" fmla="*/ 1486384 w 1543498"/>
              <a:gd name="connsiteY6-702" fmla="*/ 299822 h 1164109"/>
              <a:gd name="connsiteX7-703" fmla="*/ 1524884 w 1543498"/>
              <a:gd name="connsiteY7-704" fmla="*/ 782558 h 1164109"/>
              <a:gd name="connsiteX8-705" fmla="*/ 1302748 w 1543498"/>
              <a:gd name="connsiteY8-706" fmla="*/ 1124793 h 1164109"/>
              <a:gd name="connsiteX9-707" fmla="*/ 321673 w 1543498"/>
              <a:gd name="connsiteY9-708" fmla="*/ 1134318 h 1164109"/>
              <a:gd name="connsiteX0-709" fmla="*/ 321673 w 1543498"/>
              <a:gd name="connsiteY0-710" fmla="*/ 1138579 h 1168369"/>
              <a:gd name="connsiteX1-711" fmla="*/ 34872 w 1543498"/>
              <a:gd name="connsiteY1-712" fmla="*/ 928581 h 1168369"/>
              <a:gd name="connsiteX2-713" fmla="*/ 71687 w 1543498"/>
              <a:gd name="connsiteY2-714" fmla="*/ 387038 h 1168369"/>
              <a:gd name="connsiteX3-715" fmla="*/ 634868 w 1543498"/>
              <a:gd name="connsiteY3-716" fmla="*/ 58876 h 1168369"/>
              <a:gd name="connsiteX4-717" fmla="*/ 1058957 w 1543498"/>
              <a:gd name="connsiteY4-718" fmla="*/ 22460 h 1168369"/>
              <a:gd name="connsiteX5-719" fmla="*/ 1486384 w 1543498"/>
              <a:gd name="connsiteY5-720" fmla="*/ 304083 h 1168369"/>
              <a:gd name="connsiteX6-721" fmla="*/ 1524884 w 1543498"/>
              <a:gd name="connsiteY6-722" fmla="*/ 786819 h 1168369"/>
              <a:gd name="connsiteX7-723" fmla="*/ 1302748 w 1543498"/>
              <a:gd name="connsiteY7-724" fmla="*/ 1129054 h 1168369"/>
              <a:gd name="connsiteX8-725" fmla="*/ 321673 w 1543498"/>
              <a:gd name="connsiteY8-726" fmla="*/ 1138579 h 11683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</a:cxnLst>
            <a:rect l="l" t="t" r="r" b="b"/>
            <a:pathLst>
              <a:path w="1543498" h="1168369">
                <a:moveTo>
                  <a:pt x="321673" y="1138579"/>
                </a:moveTo>
                <a:cubicBezTo>
                  <a:pt x="110360" y="1105167"/>
                  <a:pt x="76536" y="1053838"/>
                  <a:pt x="34872" y="928581"/>
                </a:cubicBezTo>
                <a:cubicBezTo>
                  <a:pt x="-6792" y="803324"/>
                  <a:pt x="-28312" y="531989"/>
                  <a:pt x="71687" y="387038"/>
                </a:cubicBezTo>
                <a:cubicBezTo>
                  <a:pt x="171686" y="242087"/>
                  <a:pt x="470323" y="119639"/>
                  <a:pt x="634868" y="58876"/>
                </a:cubicBezTo>
                <a:cubicBezTo>
                  <a:pt x="799413" y="-1887"/>
                  <a:pt x="917038" y="-18408"/>
                  <a:pt x="1058957" y="22460"/>
                </a:cubicBezTo>
                <a:cubicBezTo>
                  <a:pt x="1200876" y="63328"/>
                  <a:pt x="1420676" y="183603"/>
                  <a:pt x="1486384" y="304083"/>
                </a:cubicBezTo>
                <a:cubicBezTo>
                  <a:pt x="1552092" y="424563"/>
                  <a:pt x="1555490" y="649324"/>
                  <a:pt x="1524884" y="786819"/>
                </a:cubicBezTo>
                <a:cubicBezTo>
                  <a:pt x="1494278" y="924314"/>
                  <a:pt x="1503283" y="1070427"/>
                  <a:pt x="1302748" y="1129054"/>
                </a:cubicBezTo>
                <a:cubicBezTo>
                  <a:pt x="1102213" y="1187681"/>
                  <a:pt x="532986" y="1171991"/>
                  <a:pt x="321673" y="113857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等腰三角形 3"/>
          <p:cNvSpPr/>
          <p:nvPr/>
        </p:nvSpPr>
        <p:spPr>
          <a:xfrm>
            <a:off x="6751638" y="1298575"/>
            <a:ext cx="1050925" cy="914400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</a:cxnLst>
            <a:rect l="l" t="t" r="r" b="b"/>
            <a:pathLst>
              <a:path w="1318452" h="1138597">
                <a:moveTo>
                  <a:pt x="187854" y="1105216"/>
                </a:moveTo>
                <a:cubicBezTo>
                  <a:pt x="-6534" y="1064891"/>
                  <a:pt x="-5514" y="975049"/>
                  <a:pt x="2600" y="853742"/>
                </a:cubicBezTo>
                <a:cubicBezTo>
                  <a:pt x="10714" y="732435"/>
                  <a:pt x="153463" y="515414"/>
                  <a:pt x="236538" y="377376"/>
                </a:cubicBezTo>
                <a:cubicBezTo>
                  <a:pt x="319613" y="239338"/>
                  <a:pt x="396451" y="77244"/>
                  <a:pt x="501049" y="25513"/>
                </a:cubicBezTo>
                <a:cubicBezTo>
                  <a:pt x="605647" y="-26218"/>
                  <a:pt x="753072" y="7360"/>
                  <a:pt x="864129" y="66991"/>
                </a:cubicBezTo>
                <a:cubicBezTo>
                  <a:pt x="975186" y="126622"/>
                  <a:pt x="1092375" y="271645"/>
                  <a:pt x="1167391" y="383301"/>
                </a:cubicBezTo>
                <a:cubicBezTo>
                  <a:pt x="1242407" y="494957"/>
                  <a:pt x="1313970" y="618194"/>
                  <a:pt x="1314226" y="736926"/>
                </a:cubicBezTo>
                <a:cubicBezTo>
                  <a:pt x="1314482" y="855658"/>
                  <a:pt x="1356658" y="1034309"/>
                  <a:pt x="1168929" y="1095691"/>
                </a:cubicBezTo>
                <a:cubicBezTo>
                  <a:pt x="981200" y="1157073"/>
                  <a:pt x="382242" y="1145541"/>
                  <a:pt x="187854" y="110521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等腰三角形 3"/>
          <p:cNvSpPr/>
          <p:nvPr/>
        </p:nvSpPr>
        <p:spPr>
          <a:xfrm>
            <a:off x="3738563" y="841375"/>
            <a:ext cx="1047750" cy="1030288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185909 w 1316505"/>
              <a:gd name="connsiteY0-554" fmla="*/ 1100832 h 1134213"/>
              <a:gd name="connsiteX1-555" fmla="*/ 655 w 1316505"/>
              <a:gd name="connsiteY1-556" fmla="*/ 849358 h 1134213"/>
              <a:gd name="connsiteX2-557" fmla="*/ 139018 w 1316505"/>
              <a:gd name="connsiteY2-558" fmla="*/ 313740 h 1134213"/>
              <a:gd name="connsiteX3-559" fmla="*/ 499104 w 1316505"/>
              <a:gd name="connsiteY3-560" fmla="*/ 21129 h 1134213"/>
              <a:gd name="connsiteX4-561" fmla="*/ 862184 w 1316505"/>
              <a:gd name="connsiteY4-562" fmla="*/ 62607 h 1134213"/>
              <a:gd name="connsiteX5-563" fmla="*/ 1165446 w 1316505"/>
              <a:gd name="connsiteY5-564" fmla="*/ 378917 h 1134213"/>
              <a:gd name="connsiteX6-565" fmla="*/ 1312281 w 1316505"/>
              <a:gd name="connsiteY6-566" fmla="*/ 732542 h 1134213"/>
              <a:gd name="connsiteX7-567" fmla="*/ 1166984 w 1316505"/>
              <a:gd name="connsiteY7-568" fmla="*/ 1091307 h 1134213"/>
              <a:gd name="connsiteX8-569" fmla="*/ 185909 w 1316505"/>
              <a:gd name="connsiteY8-570" fmla="*/ 1100832 h 1134213"/>
              <a:gd name="connsiteX0-571" fmla="*/ 185909 w 1316506"/>
              <a:gd name="connsiteY0-572" fmla="*/ 1110774 h 1144155"/>
              <a:gd name="connsiteX1-573" fmla="*/ 655 w 1316506"/>
              <a:gd name="connsiteY1-574" fmla="*/ 859300 h 1144155"/>
              <a:gd name="connsiteX2-575" fmla="*/ 139018 w 1316506"/>
              <a:gd name="connsiteY2-576" fmla="*/ 323682 h 1144155"/>
              <a:gd name="connsiteX3-577" fmla="*/ 499104 w 1316506"/>
              <a:gd name="connsiteY3-578" fmla="*/ 31071 h 1144155"/>
              <a:gd name="connsiteX4-579" fmla="*/ 933865 w 1316506"/>
              <a:gd name="connsiteY4-580" fmla="*/ 48848 h 1144155"/>
              <a:gd name="connsiteX5-581" fmla="*/ 1165446 w 1316506"/>
              <a:gd name="connsiteY5-582" fmla="*/ 388859 h 1144155"/>
              <a:gd name="connsiteX6-583" fmla="*/ 1312281 w 1316506"/>
              <a:gd name="connsiteY6-584" fmla="*/ 742484 h 1144155"/>
              <a:gd name="connsiteX7-585" fmla="*/ 1166984 w 1316506"/>
              <a:gd name="connsiteY7-586" fmla="*/ 1101249 h 1144155"/>
              <a:gd name="connsiteX8-587" fmla="*/ 185909 w 1316506"/>
              <a:gd name="connsiteY8-588" fmla="*/ 1110774 h 1144155"/>
              <a:gd name="connsiteX0-589" fmla="*/ 185909 w 1313422"/>
              <a:gd name="connsiteY0-590" fmla="*/ 1110774 h 1144155"/>
              <a:gd name="connsiteX1-591" fmla="*/ 655 w 1313422"/>
              <a:gd name="connsiteY1-592" fmla="*/ 859300 h 1144155"/>
              <a:gd name="connsiteX2-593" fmla="*/ 139018 w 1313422"/>
              <a:gd name="connsiteY2-594" fmla="*/ 323682 h 1144155"/>
              <a:gd name="connsiteX3-595" fmla="*/ 499104 w 1313422"/>
              <a:gd name="connsiteY3-596" fmla="*/ 31071 h 1144155"/>
              <a:gd name="connsiteX4-597" fmla="*/ 933865 w 1313422"/>
              <a:gd name="connsiteY4-598" fmla="*/ 48848 h 1144155"/>
              <a:gd name="connsiteX5-599" fmla="*/ 1165446 w 1313422"/>
              <a:gd name="connsiteY5-600" fmla="*/ 388859 h 1144155"/>
              <a:gd name="connsiteX6-601" fmla="*/ 1231154 w 1313422"/>
              <a:gd name="connsiteY6-602" fmla="*/ 363524 h 1144155"/>
              <a:gd name="connsiteX7-603" fmla="*/ 1312281 w 1313422"/>
              <a:gd name="connsiteY7-604" fmla="*/ 742484 h 1144155"/>
              <a:gd name="connsiteX8-605" fmla="*/ 1166984 w 1313422"/>
              <a:gd name="connsiteY8-606" fmla="*/ 1101249 h 1144155"/>
              <a:gd name="connsiteX9-607" fmla="*/ 185909 w 1313422"/>
              <a:gd name="connsiteY9-608" fmla="*/ 1110774 h 1144155"/>
              <a:gd name="connsiteX0-609" fmla="*/ 185909 w 1313422"/>
              <a:gd name="connsiteY0-610" fmla="*/ 1109393 h 1142774"/>
              <a:gd name="connsiteX1-611" fmla="*/ 655 w 1313422"/>
              <a:gd name="connsiteY1-612" fmla="*/ 857919 h 1142774"/>
              <a:gd name="connsiteX2-613" fmla="*/ 139018 w 1313422"/>
              <a:gd name="connsiteY2-614" fmla="*/ 322301 h 1142774"/>
              <a:gd name="connsiteX3-615" fmla="*/ 499104 w 1313422"/>
              <a:gd name="connsiteY3-616" fmla="*/ 29690 h 1142774"/>
              <a:gd name="connsiteX4-617" fmla="*/ 933865 w 1313422"/>
              <a:gd name="connsiteY4-618" fmla="*/ 47467 h 1142774"/>
              <a:gd name="connsiteX5-619" fmla="*/ 1231154 w 1313422"/>
              <a:gd name="connsiteY5-620" fmla="*/ 362143 h 1142774"/>
              <a:gd name="connsiteX6-621" fmla="*/ 1312281 w 1313422"/>
              <a:gd name="connsiteY6-622" fmla="*/ 741103 h 1142774"/>
              <a:gd name="connsiteX7-623" fmla="*/ 1166984 w 1313422"/>
              <a:gd name="connsiteY7-624" fmla="*/ 1099868 h 1142774"/>
              <a:gd name="connsiteX8-625" fmla="*/ 185909 w 1313422"/>
              <a:gd name="connsiteY8-626" fmla="*/ 1109393 h 1142774"/>
              <a:gd name="connsiteX0-627" fmla="*/ 185909 w 1313422"/>
              <a:gd name="connsiteY0-628" fmla="*/ 1109393 h 1143469"/>
              <a:gd name="connsiteX1-629" fmla="*/ 655 w 1313422"/>
              <a:gd name="connsiteY1-630" fmla="*/ 857919 h 1143469"/>
              <a:gd name="connsiteX2-631" fmla="*/ 139018 w 1313422"/>
              <a:gd name="connsiteY2-632" fmla="*/ 322301 h 1143469"/>
              <a:gd name="connsiteX3-633" fmla="*/ 499104 w 1313422"/>
              <a:gd name="connsiteY3-634" fmla="*/ 29690 h 1143469"/>
              <a:gd name="connsiteX4-635" fmla="*/ 933865 w 1313422"/>
              <a:gd name="connsiteY4-636" fmla="*/ 47467 h 1143469"/>
              <a:gd name="connsiteX5-637" fmla="*/ 1231154 w 1313422"/>
              <a:gd name="connsiteY5-638" fmla="*/ 362143 h 1143469"/>
              <a:gd name="connsiteX6-639" fmla="*/ 1312281 w 1313422"/>
              <a:gd name="connsiteY6-640" fmla="*/ 741103 h 1143469"/>
              <a:gd name="connsiteX7-641" fmla="*/ 1166984 w 1313422"/>
              <a:gd name="connsiteY7-642" fmla="*/ 1099868 h 1143469"/>
              <a:gd name="connsiteX8-643" fmla="*/ 568108 w 1313422"/>
              <a:gd name="connsiteY8-644" fmla="*/ 1138351 h 1143469"/>
              <a:gd name="connsiteX9-645" fmla="*/ 185909 w 1313422"/>
              <a:gd name="connsiteY9-646" fmla="*/ 1109393 h 1143469"/>
              <a:gd name="connsiteX0-647" fmla="*/ 185909 w 1313422"/>
              <a:gd name="connsiteY0-648" fmla="*/ 1109393 h 1280575"/>
              <a:gd name="connsiteX1-649" fmla="*/ 655 w 1313422"/>
              <a:gd name="connsiteY1-650" fmla="*/ 857919 h 1280575"/>
              <a:gd name="connsiteX2-651" fmla="*/ 139018 w 1313422"/>
              <a:gd name="connsiteY2-652" fmla="*/ 322301 h 1280575"/>
              <a:gd name="connsiteX3-653" fmla="*/ 499104 w 1313422"/>
              <a:gd name="connsiteY3-654" fmla="*/ 29690 h 1280575"/>
              <a:gd name="connsiteX4-655" fmla="*/ 933865 w 1313422"/>
              <a:gd name="connsiteY4-656" fmla="*/ 47467 h 1280575"/>
              <a:gd name="connsiteX5-657" fmla="*/ 1231154 w 1313422"/>
              <a:gd name="connsiteY5-658" fmla="*/ 362143 h 1280575"/>
              <a:gd name="connsiteX6-659" fmla="*/ 1312281 w 1313422"/>
              <a:gd name="connsiteY6-660" fmla="*/ 741103 h 1280575"/>
              <a:gd name="connsiteX7-661" fmla="*/ 1166984 w 1313422"/>
              <a:gd name="connsiteY7-662" fmla="*/ 1099868 h 1280575"/>
              <a:gd name="connsiteX8-663" fmla="*/ 574081 w 1313422"/>
              <a:gd name="connsiteY8-664" fmla="*/ 1280557 h 1280575"/>
              <a:gd name="connsiteX9-665" fmla="*/ 185909 w 1313422"/>
              <a:gd name="connsiteY9-666" fmla="*/ 1109393 h 1280575"/>
              <a:gd name="connsiteX0-667" fmla="*/ 167606 w 1313039"/>
              <a:gd name="connsiteY0-668" fmla="*/ 1150869 h 1280587"/>
              <a:gd name="connsiteX1-669" fmla="*/ 272 w 1313039"/>
              <a:gd name="connsiteY1-670" fmla="*/ 857919 h 1280587"/>
              <a:gd name="connsiteX2-671" fmla="*/ 138635 w 1313039"/>
              <a:gd name="connsiteY2-672" fmla="*/ 322301 h 1280587"/>
              <a:gd name="connsiteX3-673" fmla="*/ 498721 w 1313039"/>
              <a:gd name="connsiteY3-674" fmla="*/ 29690 h 1280587"/>
              <a:gd name="connsiteX4-675" fmla="*/ 933482 w 1313039"/>
              <a:gd name="connsiteY4-676" fmla="*/ 47467 h 1280587"/>
              <a:gd name="connsiteX5-677" fmla="*/ 1230771 w 1313039"/>
              <a:gd name="connsiteY5-678" fmla="*/ 362143 h 1280587"/>
              <a:gd name="connsiteX6-679" fmla="*/ 1311898 w 1313039"/>
              <a:gd name="connsiteY6-680" fmla="*/ 741103 h 1280587"/>
              <a:gd name="connsiteX7-681" fmla="*/ 1166601 w 1313039"/>
              <a:gd name="connsiteY7-682" fmla="*/ 1099868 h 1280587"/>
              <a:gd name="connsiteX8-683" fmla="*/ 573698 w 1313039"/>
              <a:gd name="connsiteY8-684" fmla="*/ 1280557 h 1280587"/>
              <a:gd name="connsiteX9-685" fmla="*/ 167606 w 1313039"/>
              <a:gd name="connsiteY9-686" fmla="*/ 1150869 h 1280587"/>
              <a:gd name="connsiteX0-687" fmla="*/ 167606 w 1313868"/>
              <a:gd name="connsiteY0-688" fmla="*/ 1150869 h 1280587"/>
              <a:gd name="connsiteX1-689" fmla="*/ 272 w 1313868"/>
              <a:gd name="connsiteY1-690" fmla="*/ 857919 h 1280587"/>
              <a:gd name="connsiteX2-691" fmla="*/ 138635 w 1313868"/>
              <a:gd name="connsiteY2-692" fmla="*/ 322301 h 1280587"/>
              <a:gd name="connsiteX3-693" fmla="*/ 498721 w 1313868"/>
              <a:gd name="connsiteY3-694" fmla="*/ 29690 h 1280587"/>
              <a:gd name="connsiteX4-695" fmla="*/ 933482 w 1313868"/>
              <a:gd name="connsiteY4-696" fmla="*/ 47467 h 1280587"/>
              <a:gd name="connsiteX5-697" fmla="*/ 1230771 w 1313868"/>
              <a:gd name="connsiteY5-698" fmla="*/ 362143 h 1280587"/>
              <a:gd name="connsiteX6-699" fmla="*/ 1311898 w 1313868"/>
              <a:gd name="connsiteY6-700" fmla="*/ 741103 h 1280587"/>
              <a:gd name="connsiteX7-701" fmla="*/ 1142707 w 1313868"/>
              <a:gd name="connsiteY7-702" fmla="*/ 1147270 h 1280587"/>
              <a:gd name="connsiteX8-703" fmla="*/ 573698 w 1313868"/>
              <a:gd name="connsiteY8-704" fmla="*/ 1280557 h 1280587"/>
              <a:gd name="connsiteX9-705" fmla="*/ 167606 w 1313868"/>
              <a:gd name="connsiteY9-706" fmla="*/ 1150869 h 12805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  <a:cxn ang="0">
                <a:pos x="connsiteX9-115" y="connsiteY9-116"/>
              </a:cxn>
            </a:cxnLst>
            <a:rect l="l" t="t" r="r" b="b"/>
            <a:pathLst>
              <a:path w="1313868" h="1280587">
                <a:moveTo>
                  <a:pt x="167606" y="1150869"/>
                </a:moveTo>
                <a:cubicBezTo>
                  <a:pt x="72035" y="1080429"/>
                  <a:pt x="5101" y="996014"/>
                  <a:pt x="272" y="857919"/>
                </a:cubicBezTo>
                <a:cubicBezTo>
                  <a:pt x="-4557" y="719824"/>
                  <a:pt x="55560" y="460339"/>
                  <a:pt x="138635" y="322301"/>
                </a:cubicBezTo>
                <a:cubicBezTo>
                  <a:pt x="221710" y="184263"/>
                  <a:pt x="366247" y="75496"/>
                  <a:pt x="498721" y="29690"/>
                </a:cubicBezTo>
                <a:cubicBezTo>
                  <a:pt x="631196" y="-16116"/>
                  <a:pt x="811474" y="-7942"/>
                  <a:pt x="933482" y="47467"/>
                </a:cubicBezTo>
                <a:cubicBezTo>
                  <a:pt x="1055490" y="102876"/>
                  <a:pt x="1167702" y="246537"/>
                  <a:pt x="1230771" y="362143"/>
                </a:cubicBezTo>
                <a:cubicBezTo>
                  <a:pt x="1255243" y="421080"/>
                  <a:pt x="1326575" y="610249"/>
                  <a:pt x="1311898" y="741103"/>
                </a:cubicBezTo>
                <a:cubicBezTo>
                  <a:pt x="1297221" y="871958"/>
                  <a:pt x="1265740" y="1057361"/>
                  <a:pt x="1142707" y="1147270"/>
                </a:cubicBezTo>
                <a:cubicBezTo>
                  <a:pt x="1019674" y="1237179"/>
                  <a:pt x="737210" y="1278970"/>
                  <a:pt x="573698" y="1280557"/>
                </a:cubicBezTo>
                <a:cubicBezTo>
                  <a:pt x="410186" y="1282144"/>
                  <a:pt x="263177" y="1221309"/>
                  <a:pt x="167606" y="115086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等腰三角形 3"/>
          <p:cNvSpPr/>
          <p:nvPr/>
        </p:nvSpPr>
        <p:spPr>
          <a:xfrm>
            <a:off x="2166938" y="814388"/>
            <a:ext cx="1050925" cy="915987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</a:cxnLst>
            <a:rect l="l" t="t" r="r" b="b"/>
            <a:pathLst>
              <a:path w="1318452" h="1138597">
                <a:moveTo>
                  <a:pt x="187854" y="1105216"/>
                </a:moveTo>
                <a:cubicBezTo>
                  <a:pt x="-6534" y="1064891"/>
                  <a:pt x="-5514" y="975049"/>
                  <a:pt x="2600" y="853742"/>
                </a:cubicBezTo>
                <a:cubicBezTo>
                  <a:pt x="10714" y="732435"/>
                  <a:pt x="153463" y="515414"/>
                  <a:pt x="236538" y="377376"/>
                </a:cubicBezTo>
                <a:cubicBezTo>
                  <a:pt x="319613" y="239338"/>
                  <a:pt x="396451" y="77244"/>
                  <a:pt x="501049" y="25513"/>
                </a:cubicBezTo>
                <a:cubicBezTo>
                  <a:pt x="605647" y="-26218"/>
                  <a:pt x="753072" y="7360"/>
                  <a:pt x="864129" y="66991"/>
                </a:cubicBezTo>
                <a:cubicBezTo>
                  <a:pt x="975186" y="126622"/>
                  <a:pt x="1092375" y="271645"/>
                  <a:pt x="1167391" y="383301"/>
                </a:cubicBezTo>
                <a:cubicBezTo>
                  <a:pt x="1242407" y="494957"/>
                  <a:pt x="1313970" y="618194"/>
                  <a:pt x="1314226" y="736926"/>
                </a:cubicBezTo>
                <a:cubicBezTo>
                  <a:pt x="1314482" y="855658"/>
                  <a:pt x="1356658" y="1034309"/>
                  <a:pt x="1168929" y="1095691"/>
                </a:cubicBezTo>
                <a:cubicBezTo>
                  <a:pt x="981200" y="1157073"/>
                  <a:pt x="382242" y="1145541"/>
                  <a:pt x="187854" y="110521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等腰三角形 3"/>
          <p:cNvSpPr/>
          <p:nvPr/>
        </p:nvSpPr>
        <p:spPr>
          <a:xfrm>
            <a:off x="3429000" y="3479800"/>
            <a:ext cx="1047750" cy="1028700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185909 w 1316505"/>
              <a:gd name="connsiteY0-554" fmla="*/ 1100832 h 1134213"/>
              <a:gd name="connsiteX1-555" fmla="*/ 655 w 1316505"/>
              <a:gd name="connsiteY1-556" fmla="*/ 849358 h 1134213"/>
              <a:gd name="connsiteX2-557" fmla="*/ 139018 w 1316505"/>
              <a:gd name="connsiteY2-558" fmla="*/ 313740 h 1134213"/>
              <a:gd name="connsiteX3-559" fmla="*/ 499104 w 1316505"/>
              <a:gd name="connsiteY3-560" fmla="*/ 21129 h 1134213"/>
              <a:gd name="connsiteX4-561" fmla="*/ 862184 w 1316505"/>
              <a:gd name="connsiteY4-562" fmla="*/ 62607 h 1134213"/>
              <a:gd name="connsiteX5-563" fmla="*/ 1165446 w 1316505"/>
              <a:gd name="connsiteY5-564" fmla="*/ 378917 h 1134213"/>
              <a:gd name="connsiteX6-565" fmla="*/ 1312281 w 1316505"/>
              <a:gd name="connsiteY6-566" fmla="*/ 732542 h 1134213"/>
              <a:gd name="connsiteX7-567" fmla="*/ 1166984 w 1316505"/>
              <a:gd name="connsiteY7-568" fmla="*/ 1091307 h 1134213"/>
              <a:gd name="connsiteX8-569" fmla="*/ 185909 w 1316505"/>
              <a:gd name="connsiteY8-570" fmla="*/ 1100832 h 1134213"/>
              <a:gd name="connsiteX0-571" fmla="*/ 185909 w 1316506"/>
              <a:gd name="connsiteY0-572" fmla="*/ 1110774 h 1144155"/>
              <a:gd name="connsiteX1-573" fmla="*/ 655 w 1316506"/>
              <a:gd name="connsiteY1-574" fmla="*/ 859300 h 1144155"/>
              <a:gd name="connsiteX2-575" fmla="*/ 139018 w 1316506"/>
              <a:gd name="connsiteY2-576" fmla="*/ 323682 h 1144155"/>
              <a:gd name="connsiteX3-577" fmla="*/ 499104 w 1316506"/>
              <a:gd name="connsiteY3-578" fmla="*/ 31071 h 1144155"/>
              <a:gd name="connsiteX4-579" fmla="*/ 933865 w 1316506"/>
              <a:gd name="connsiteY4-580" fmla="*/ 48848 h 1144155"/>
              <a:gd name="connsiteX5-581" fmla="*/ 1165446 w 1316506"/>
              <a:gd name="connsiteY5-582" fmla="*/ 388859 h 1144155"/>
              <a:gd name="connsiteX6-583" fmla="*/ 1312281 w 1316506"/>
              <a:gd name="connsiteY6-584" fmla="*/ 742484 h 1144155"/>
              <a:gd name="connsiteX7-585" fmla="*/ 1166984 w 1316506"/>
              <a:gd name="connsiteY7-586" fmla="*/ 1101249 h 1144155"/>
              <a:gd name="connsiteX8-587" fmla="*/ 185909 w 1316506"/>
              <a:gd name="connsiteY8-588" fmla="*/ 1110774 h 1144155"/>
              <a:gd name="connsiteX0-589" fmla="*/ 185909 w 1313422"/>
              <a:gd name="connsiteY0-590" fmla="*/ 1110774 h 1144155"/>
              <a:gd name="connsiteX1-591" fmla="*/ 655 w 1313422"/>
              <a:gd name="connsiteY1-592" fmla="*/ 859300 h 1144155"/>
              <a:gd name="connsiteX2-593" fmla="*/ 139018 w 1313422"/>
              <a:gd name="connsiteY2-594" fmla="*/ 323682 h 1144155"/>
              <a:gd name="connsiteX3-595" fmla="*/ 499104 w 1313422"/>
              <a:gd name="connsiteY3-596" fmla="*/ 31071 h 1144155"/>
              <a:gd name="connsiteX4-597" fmla="*/ 933865 w 1313422"/>
              <a:gd name="connsiteY4-598" fmla="*/ 48848 h 1144155"/>
              <a:gd name="connsiteX5-599" fmla="*/ 1165446 w 1313422"/>
              <a:gd name="connsiteY5-600" fmla="*/ 388859 h 1144155"/>
              <a:gd name="connsiteX6-601" fmla="*/ 1231154 w 1313422"/>
              <a:gd name="connsiteY6-602" fmla="*/ 363524 h 1144155"/>
              <a:gd name="connsiteX7-603" fmla="*/ 1312281 w 1313422"/>
              <a:gd name="connsiteY7-604" fmla="*/ 742484 h 1144155"/>
              <a:gd name="connsiteX8-605" fmla="*/ 1166984 w 1313422"/>
              <a:gd name="connsiteY8-606" fmla="*/ 1101249 h 1144155"/>
              <a:gd name="connsiteX9-607" fmla="*/ 185909 w 1313422"/>
              <a:gd name="connsiteY9-608" fmla="*/ 1110774 h 1144155"/>
              <a:gd name="connsiteX0-609" fmla="*/ 185909 w 1313422"/>
              <a:gd name="connsiteY0-610" fmla="*/ 1109393 h 1142774"/>
              <a:gd name="connsiteX1-611" fmla="*/ 655 w 1313422"/>
              <a:gd name="connsiteY1-612" fmla="*/ 857919 h 1142774"/>
              <a:gd name="connsiteX2-613" fmla="*/ 139018 w 1313422"/>
              <a:gd name="connsiteY2-614" fmla="*/ 322301 h 1142774"/>
              <a:gd name="connsiteX3-615" fmla="*/ 499104 w 1313422"/>
              <a:gd name="connsiteY3-616" fmla="*/ 29690 h 1142774"/>
              <a:gd name="connsiteX4-617" fmla="*/ 933865 w 1313422"/>
              <a:gd name="connsiteY4-618" fmla="*/ 47467 h 1142774"/>
              <a:gd name="connsiteX5-619" fmla="*/ 1231154 w 1313422"/>
              <a:gd name="connsiteY5-620" fmla="*/ 362143 h 1142774"/>
              <a:gd name="connsiteX6-621" fmla="*/ 1312281 w 1313422"/>
              <a:gd name="connsiteY6-622" fmla="*/ 741103 h 1142774"/>
              <a:gd name="connsiteX7-623" fmla="*/ 1166984 w 1313422"/>
              <a:gd name="connsiteY7-624" fmla="*/ 1099868 h 1142774"/>
              <a:gd name="connsiteX8-625" fmla="*/ 185909 w 1313422"/>
              <a:gd name="connsiteY8-626" fmla="*/ 1109393 h 1142774"/>
              <a:gd name="connsiteX0-627" fmla="*/ 185909 w 1313422"/>
              <a:gd name="connsiteY0-628" fmla="*/ 1109393 h 1143469"/>
              <a:gd name="connsiteX1-629" fmla="*/ 655 w 1313422"/>
              <a:gd name="connsiteY1-630" fmla="*/ 857919 h 1143469"/>
              <a:gd name="connsiteX2-631" fmla="*/ 139018 w 1313422"/>
              <a:gd name="connsiteY2-632" fmla="*/ 322301 h 1143469"/>
              <a:gd name="connsiteX3-633" fmla="*/ 499104 w 1313422"/>
              <a:gd name="connsiteY3-634" fmla="*/ 29690 h 1143469"/>
              <a:gd name="connsiteX4-635" fmla="*/ 933865 w 1313422"/>
              <a:gd name="connsiteY4-636" fmla="*/ 47467 h 1143469"/>
              <a:gd name="connsiteX5-637" fmla="*/ 1231154 w 1313422"/>
              <a:gd name="connsiteY5-638" fmla="*/ 362143 h 1143469"/>
              <a:gd name="connsiteX6-639" fmla="*/ 1312281 w 1313422"/>
              <a:gd name="connsiteY6-640" fmla="*/ 741103 h 1143469"/>
              <a:gd name="connsiteX7-641" fmla="*/ 1166984 w 1313422"/>
              <a:gd name="connsiteY7-642" fmla="*/ 1099868 h 1143469"/>
              <a:gd name="connsiteX8-643" fmla="*/ 568108 w 1313422"/>
              <a:gd name="connsiteY8-644" fmla="*/ 1138351 h 1143469"/>
              <a:gd name="connsiteX9-645" fmla="*/ 185909 w 1313422"/>
              <a:gd name="connsiteY9-646" fmla="*/ 1109393 h 1143469"/>
              <a:gd name="connsiteX0-647" fmla="*/ 185909 w 1313422"/>
              <a:gd name="connsiteY0-648" fmla="*/ 1109393 h 1280575"/>
              <a:gd name="connsiteX1-649" fmla="*/ 655 w 1313422"/>
              <a:gd name="connsiteY1-650" fmla="*/ 857919 h 1280575"/>
              <a:gd name="connsiteX2-651" fmla="*/ 139018 w 1313422"/>
              <a:gd name="connsiteY2-652" fmla="*/ 322301 h 1280575"/>
              <a:gd name="connsiteX3-653" fmla="*/ 499104 w 1313422"/>
              <a:gd name="connsiteY3-654" fmla="*/ 29690 h 1280575"/>
              <a:gd name="connsiteX4-655" fmla="*/ 933865 w 1313422"/>
              <a:gd name="connsiteY4-656" fmla="*/ 47467 h 1280575"/>
              <a:gd name="connsiteX5-657" fmla="*/ 1231154 w 1313422"/>
              <a:gd name="connsiteY5-658" fmla="*/ 362143 h 1280575"/>
              <a:gd name="connsiteX6-659" fmla="*/ 1312281 w 1313422"/>
              <a:gd name="connsiteY6-660" fmla="*/ 741103 h 1280575"/>
              <a:gd name="connsiteX7-661" fmla="*/ 1166984 w 1313422"/>
              <a:gd name="connsiteY7-662" fmla="*/ 1099868 h 1280575"/>
              <a:gd name="connsiteX8-663" fmla="*/ 574081 w 1313422"/>
              <a:gd name="connsiteY8-664" fmla="*/ 1280557 h 1280575"/>
              <a:gd name="connsiteX9-665" fmla="*/ 185909 w 1313422"/>
              <a:gd name="connsiteY9-666" fmla="*/ 1109393 h 1280575"/>
              <a:gd name="connsiteX0-667" fmla="*/ 167606 w 1313039"/>
              <a:gd name="connsiteY0-668" fmla="*/ 1150869 h 1280587"/>
              <a:gd name="connsiteX1-669" fmla="*/ 272 w 1313039"/>
              <a:gd name="connsiteY1-670" fmla="*/ 857919 h 1280587"/>
              <a:gd name="connsiteX2-671" fmla="*/ 138635 w 1313039"/>
              <a:gd name="connsiteY2-672" fmla="*/ 322301 h 1280587"/>
              <a:gd name="connsiteX3-673" fmla="*/ 498721 w 1313039"/>
              <a:gd name="connsiteY3-674" fmla="*/ 29690 h 1280587"/>
              <a:gd name="connsiteX4-675" fmla="*/ 933482 w 1313039"/>
              <a:gd name="connsiteY4-676" fmla="*/ 47467 h 1280587"/>
              <a:gd name="connsiteX5-677" fmla="*/ 1230771 w 1313039"/>
              <a:gd name="connsiteY5-678" fmla="*/ 362143 h 1280587"/>
              <a:gd name="connsiteX6-679" fmla="*/ 1311898 w 1313039"/>
              <a:gd name="connsiteY6-680" fmla="*/ 741103 h 1280587"/>
              <a:gd name="connsiteX7-681" fmla="*/ 1166601 w 1313039"/>
              <a:gd name="connsiteY7-682" fmla="*/ 1099868 h 1280587"/>
              <a:gd name="connsiteX8-683" fmla="*/ 573698 w 1313039"/>
              <a:gd name="connsiteY8-684" fmla="*/ 1280557 h 1280587"/>
              <a:gd name="connsiteX9-685" fmla="*/ 167606 w 1313039"/>
              <a:gd name="connsiteY9-686" fmla="*/ 1150869 h 1280587"/>
              <a:gd name="connsiteX0-687" fmla="*/ 167606 w 1313868"/>
              <a:gd name="connsiteY0-688" fmla="*/ 1150869 h 1280587"/>
              <a:gd name="connsiteX1-689" fmla="*/ 272 w 1313868"/>
              <a:gd name="connsiteY1-690" fmla="*/ 857919 h 1280587"/>
              <a:gd name="connsiteX2-691" fmla="*/ 138635 w 1313868"/>
              <a:gd name="connsiteY2-692" fmla="*/ 322301 h 1280587"/>
              <a:gd name="connsiteX3-693" fmla="*/ 498721 w 1313868"/>
              <a:gd name="connsiteY3-694" fmla="*/ 29690 h 1280587"/>
              <a:gd name="connsiteX4-695" fmla="*/ 933482 w 1313868"/>
              <a:gd name="connsiteY4-696" fmla="*/ 47467 h 1280587"/>
              <a:gd name="connsiteX5-697" fmla="*/ 1230771 w 1313868"/>
              <a:gd name="connsiteY5-698" fmla="*/ 362143 h 1280587"/>
              <a:gd name="connsiteX6-699" fmla="*/ 1311898 w 1313868"/>
              <a:gd name="connsiteY6-700" fmla="*/ 741103 h 1280587"/>
              <a:gd name="connsiteX7-701" fmla="*/ 1142707 w 1313868"/>
              <a:gd name="connsiteY7-702" fmla="*/ 1147270 h 1280587"/>
              <a:gd name="connsiteX8-703" fmla="*/ 573698 w 1313868"/>
              <a:gd name="connsiteY8-704" fmla="*/ 1280557 h 1280587"/>
              <a:gd name="connsiteX9-705" fmla="*/ 167606 w 1313868"/>
              <a:gd name="connsiteY9-706" fmla="*/ 1150869 h 12805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  <a:cxn ang="0">
                <a:pos x="connsiteX9-115" y="connsiteY9-116"/>
              </a:cxn>
            </a:cxnLst>
            <a:rect l="l" t="t" r="r" b="b"/>
            <a:pathLst>
              <a:path w="1313868" h="1280587">
                <a:moveTo>
                  <a:pt x="167606" y="1150869"/>
                </a:moveTo>
                <a:cubicBezTo>
                  <a:pt x="72035" y="1080429"/>
                  <a:pt x="5101" y="996014"/>
                  <a:pt x="272" y="857919"/>
                </a:cubicBezTo>
                <a:cubicBezTo>
                  <a:pt x="-4557" y="719824"/>
                  <a:pt x="55560" y="460339"/>
                  <a:pt x="138635" y="322301"/>
                </a:cubicBezTo>
                <a:cubicBezTo>
                  <a:pt x="221710" y="184263"/>
                  <a:pt x="366247" y="75496"/>
                  <a:pt x="498721" y="29690"/>
                </a:cubicBezTo>
                <a:cubicBezTo>
                  <a:pt x="631196" y="-16116"/>
                  <a:pt x="811474" y="-7942"/>
                  <a:pt x="933482" y="47467"/>
                </a:cubicBezTo>
                <a:cubicBezTo>
                  <a:pt x="1055490" y="102876"/>
                  <a:pt x="1167702" y="246537"/>
                  <a:pt x="1230771" y="362143"/>
                </a:cubicBezTo>
                <a:cubicBezTo>
                  <a:pt x="1255243" y="421080"/>
                  <a:pt x="1326575" y="610249"/>
                  <a:pt x="1311898" y="741103"/>
                </a:cubicBezTo>
                <a:cubicBezTo>
                  <a:pt x="1297221" y="871958"/>
                  <a:pt x="1265740" y="1057361"/>
                  <a:pt x="1142707" y="1147270"/>
                </a:cubicBezTo>
                <a:cubicBezTo>
                  <a:pt x="1019674" y="1237179"/>
                  <a:pt x="737210" y="1278970"/>
                  <a:pt x="573698" y="1280557"/>
                </a:cubicBezTo>
                <a:cubicBezTo>
                  <a:pt x="410186" y="1282144"/>
                  <a:pt x="263177" y="1221309"/>
                  <a:pt x="167606" y="115086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51450" y="533400"/>
            <a:ext cx="1181100" cy="1219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/>
          </a:p>
        </p:txBody>
      </p:sp>
      <p:sp>
        <p:nvSpPr>
          <p:cNvPr id="12" name="等腰三角形 3"/>
          <p:cNvSpPr/>
          <p:nvPr/>
        </p:nvSpPr>
        <p:spPr>
          <a:xfrm>
            <a:off x="2692400" y="2133600"/>
            <a:ext cx="1046163" cy="1028700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185909 w 1316505"/>
              <a:gd name="connsiteY0-554" fmla="*/ 1100832 h 1134213"/>
              <a:gd name="connsiteX1-555" fmla="*/ 655 w 1316505"/>
              <a:gd name="connsiteY1-556" fmla="*/ 849358 h 1134213"/>
              <a:gd name="connsiteX2-557" fmla="*/ 139018 w 1316505"/>
              <a:gd name="connsiteY2-558" fmla="*/ 313740 h 1134213"/>
              <a:gd name="connsiteX3-559" fmla="*/ 499104 w 1316505"/>
              <a:gd name="connsiteY3-560" fmla="*/ 21129 h 1134213"/>
              <a:gd name="connsiteX4-561" fmla="*/ 862184 w 1316505"/>
              <a:gd name="connsiteY4-562" fmla="*/ 62607 h 1134213"/>
              <a:gd name="connsiteX5-563" fmla="*/ 1165446 w 1316505"/>
              <a:gd name="connsiteY5-564" fmla="*/ 378917 h 1134213"/>
              <a:gd name="connsiteX6-565" fmla="*/ 1312281 w 1316505"/>
              <a:gd name="connsiteY6-566" fmla="*/ 732542 h 1134213"/>
              <a:gd name="connsiteX7-567" fmla="*/ 1166984 w 1316505"/>
              <a:gd name="connsiteY7-568" fmla="*/ 1091307 h 1134213"/>
              <a:gd name="connsiteX8-569" fmla="*/ 185909 w 1316505"/>
              <a:gd name="connsiteY8-570" fmla="*/ 1100832 h 1134213"/>
              <a:gd name="connsiteX0-571" fmla="*/ 185909 w 1316506"/>
              <a:gd name="connsiteY0-572" fmla="*/ 1110774 h 1144155"/>
              <a:gd name="connsiteX1-573" fmla="*/ 655 w 1316506"/>
              <a:gd name="connsiteY1-574" fmla="*/ 859300 h 1144155"/>
              <a:gd name="connsiteX2-575" fmla="*/ 139018 w 1316506"/>
              <a:gd name="connsiteY2-576" fmla="*/ 323682 h 1144155"/>
              <a:gd name="connsiteX3-577" fmla="*/ 499104 w 1316506"/>
              <a:gd name="connsiteY3-578" fmla="*/ 31071 h 1144155"/>
              <a:gd name="connsiteX4-579" fmla="*/ 933865 w 1316506"/>
              <a:gd name="connsiteY4-580" fmla="*/ 48848 h 1144155"/>
              <a:gd name="connsiteX5-581" fmla="*/ 1165446 w 1316506"/>
              <a:gd name="connsiteY5-582" fmla="*/ 388859 h 1144155"/>
              <a:gd name="connsiteX6-583" fmla="*/ 1312281 w 1316506"/>
              <a:gd name="connsiteY6-584" fmla="*/ 742484 h 1144155"/>
              <a:gd name="connsiteX7-585" fmla="*/ 1166984 w 1316506"/>
              <a:gd name="connsiteY7-586" fmla="*/ 1101249 h 1144155"/>
              <a:gd name="connsiteX8-587" fmla="*/ 185909 w 1316506"/>
              <a:gd name="connsiteY8-588" fmla="*/ 1110774 h 1144155"/>
              <a:gd name="connsiteX0-589" fmla="*/ 185909 w 1313422"/>
              <a:gd name="connsiteY0-590" fmla="*/ 1110774 h 1144155"/>
              <a:gd name="connsiteX1-591" fmla="*/ 655 w 1313422"/>
              <a:gd name="connsiteY1-592" fmla="*/ 859300 h 1144155"/>
              <a:gd name="connsiteX2-593" fmla="*/ 139018 w 1313422"/>
              <a:gd name="connsiteY2-594" fmla="*/ 323682 h 1144155"/>
              <a:gd name="connsiteX3-595" fmla="*/ 499104 w 1313422"/>
              <a:gd name="connsiteY3-596" fmla="*/ 31071 h 1144155"/>
              <a:gd name="connsiteX4-597" fmla="*/ 933865 w 1313422"/>
              <a:gd name="connsiteY4-598" fmla="*/ 48848 h 1144155"/>
              <a:gd name="connsiteX5-599" fmla="*/ 1165446 w 1313422"/>
              <a:gd name="connsiteY5-600" fmla="*/ 388859 h 1144155"/>
              <a:gd name="connsiteX6-601" fmla="*/ 1231154 w 1313422"/>
              <a:gd name="connsiteY6-602" fmla="*/ 363524 h 1144155"/>
              <a:gd name="connsiteX7-603" fmla="*/ 1312281 w 1313422"/>
              <a:gd name="connsiteY7-604" fmla="*/ 742484 h 1144155"/>
              <a:gd name="connsiteX8-605" fmla="*/ 1166984 w 1313422"/>
              <a:gd name="connsiteY8-606" fmla="*/ 1101249 h 1144155"/>
              <a:gd name="connsiteX9-607" fmla="*/ 185909 w 1313422"/>
              <a:gd name="connsiteY9-608" fmla="*/ 1110774 h 1144155"/>
              <a:gd name="connsiteX0-609" fmla="*/ 185909 w 1313422"/>
              <a:gd name="connsiteY0-610" fmla="*/ 1109393 h 1142774"/>
              <a:gd name="connsiteX1-611" fmla="*/ 655 w 1313422"/>
              <a:gd name="connsiteY1-612" fmla="*/ 857919 h 1142774"/>
              <a:gd name="connsiteX2-613" fmla="*/ 139018 w 1313422"/>
              <a:gd name="connsiteY2-614" fmla="*/ 322301 h 1142774"/>
              <a:gd name="connsiteX3-615" fmla="*/ 499104 w 1313422"/>
              <a:gd name="connsiteY3-616" fmla="*/ 29690 h 1142774"/>
              <a:gd name="connsiteX4-617" fmla="*/ 933865 w 1313422"/>
              <a:gd name="connsiteY4-618" fmla="*/ 47467 h 1142774"/>
              <a:gd name="connsiteX5-619" fmla="*/ 1231154 w 1313422"/>
              <a:gd name="connsiteY5-620" fmla="*/ 362143 h 1142774"/>
              <a:gd name="connsiteX6-621" fmla="*/ 1312281 w 1313422"/>
              <a:gd name="connsiteY6-622" fmla="*/ 741103 h 1142774"/>
              <a:gd name="connsiteX7-623" fmla="*/ 1166984 w 1313422"/>
              <a:gd name="connsiteY7-624" fmla="*/ 1099868 h 1142774"/>
              <a:gd name="connsiteX8-625" fmla="*/ 185909 w 1313422"/>
              <a:gd name="connsiteY8-626" fmla="*/ 1109393 h 1142774"/>
              <a:gd name="connsiteX0-627" fmla="*/ 185909 w 1313422"/>
              <a:gd name="connsiteY0-628" fmla="*/ 1109393 h 1143469"/>
              <a:gd name="connsiteX1-629" fmla="*/ 655 w 1313422"/>
              <a:gd name="connsiteY1-630" fmla="*/ 857919 h 1143469"/>
              <a:gd name="connsiteX2-631" fmla="*/ 139018 w 1313422"/>
              <a:gd name="connsiteY2-632" fmla="*/ 322301 h 1143469"/>
              <a:gd name="connsiteX3-633" fmla="*/ 499104 w 1313422"/>
              <a:gd name="connsiteY3-634" fmla="*/ 29690 h 1143469"/>
              <a:gd name="connsiteX4-635" fmla="*/ 933865 w 1313422"/>
              <a:gd name="connsiteY4-636" fmla="*/ 47467 h 1143469"/>
              <a:gd name="connsiteX5-637" fmla="*/ 1231154 w 1313422"/>
              <a:gd name="connsiteY5-638" fmla="*/ 362143 h 1143469"/>
              <a:gd name="connsiteX6-639" fmla="*/ 1312281 w 1313422"/>
              <a:gd name="connsiteY6-640" fmla="*/ 741103 h 1143469"/>
              <a:gd name="connsiteX7-641" fmla="*/ 1166984 w 1313422"/>
              <a:gd name="connsiteY7-642" fmla="*/ 1099868 h 1143469"/>
              <a:gd name="connsiteX8-643" fmla="*/ 568108 w 1313422"/>
              <a:gd name="connsiteY8-644" fmla="*/ 1138351 h 1143469"/>
              <a:gd name="connsiteX9-645" fmla="*/ 185909 w 1313422"/>
              <a:gd name="connsiteY9-646" fmla="*/ 1109393 h 1143469"/>
              <a:gd name="connsiteX0-647" fmla="*/ 185909 w 1313422"/>
              <a:gd name="connsiteY0-648" fmla="*/ 1109393 h 1280575"/>
              <a:gd name="connsiteX1-649" fmla="*/ 655 w 1313422"/>
              <a:gd name="connsiteY1-650" fmla="*/ 857919 h 1280575"/>
              <a:gd name="connsiteX2-651" fmla="*/ 139018 w 1313422"/>
              <a:gd name="connsiteY2-652" fmla="*/ 322301 h 1280575"/>
              <a:gd name="connsiteX3-653" fmla="*/ 499104 w 1313422"/>
              <a:gd name="connsiteY3-654" fmla="*/ 29690 h 1280575"/>
              <a:gd name="connsiteX4-655" fmla="*/ 933865 w 1313422"/>
              <a:gd name="connsiteY4-656" fmla="*/ 47467 h 1280575"/>
              <a:gd name="connsiteX5-657" fmla="*/ 1231154 w 1313422"/>
              <a:gd name="connsiteY5-658" fmla="*/ 362143 h 1280575"/>
              <a:gd name="connsiteX6-659" fmla="*/ 1312281 w 1313422"/>
              <a:gd name="connsiteY6-660" fmla="*/ 741103 h 1280575"/>
              <a:gd name="connsiteX7-661" fmla="*/ 1166984 w 1313422"/>
              <a:gd name="connsiteY7-662" fmla="*/ 1099868 h 1280575"/>
              <a:gd name="connsiteX8-663" fmla="*/ 574081 w 1313422"/>
              <a:gd name="connsiteY8-664" fmla="*/ 1280557 h 1280575"/>
              <a:gd name="connsiteX9-665" fmla="*/ 185909 w 1313422"/>
              <a:gd name="connsiteY9-666" fmla="*/ 1109393 h 1280575"/>
              <a:gd name="connsiteX0-667" fmla="*/ 167606 w 1313039"/>
              <a:gd name="connsiteY0-668" fmla="*/ 1150869 h 1280587"/>
              <a:gd name="connsiteX1-669" fmla="*/ 272 w 1313039"/>
              <a:gd name="connsiteY1-670" fmla="*/ 857919 h 1280587"/>
              <a:gd name="connsiteX2-671" fmla="*/ 138635 w 1313039"/>
              <a:gd name="connsiteY2-672" fmla="*/ 322301 h 1280587"/>
              <a:gd name="connsiteX3-673" fmla="*/ 498721 w 1313039"/>
              <a:gd name="connsiteY3-674" fmla="*/ 29690 h 1280587"/>
              <a:gd name="connsiteX4-675" fmla="*/ 933482 w 1313039"/>
              <a:gd name="connsiteY4-676" fmla="*/ 47467 h 1280587"/>
              <a:gd name="connsiteX5-677" fmla="*/ 1230771 w 1313039"/>
              <a:gd name="connsiteY5-678" fmla="*/ 362143 h 1280587"/>
              <a:gd name="connsiteX6-679" fmla="*/ 1311898 w 1313039"/>
              <a:gd name="connsiteY6-680" fmla="*/ 741103 h 1280587"/>
              <a:gd name="connsiteX7-681" fmla="*/ 1166601 w 1313039"/>
              <a:gd name="connsiteY7-682" fmla="*/ 1099868 h 1280587"/>
              <a:gd name="connsiteX8-683" fmla="*/ 573698 w 1313039"/>
              <a:gd name="connsiteY8-684" fmla="*/ 1280557 h 1280587"/>
              <a:gd name="connsiteX9-685" fmla="*/ 167606 w 1313039"/>
              <a:gd name="connsiteY9-686" fmla="*/ 1150869 h 1280587"/>
              <a:gd name="connsiteX0-687" fmla="*/ 167606 w 1313868"/>
              <a:gd name="connsiteY0-688" fmla="*/ 1150869 h 1280587"/>
              <a:gd name="connsiteX1-689" fmla="*/ 272 w 1313868"/>
              <a:gd name="connsiteY1-690" fmla="*/ 857919 h 1280587"/>
              <a:gd name="connsiteX2-691" fmla="*/ 138635 w 1313868"/>
              <a:gd name="connsiteY2-692" fmla="*/ 322301 h 1280587"/>
              <a:gd name="connsiteX3-693" fmla="*/ 498721 w 1313868"/>
              <a:gd name="connsiteY3-694" fmla="*/ 29690 h 1280587"/>
              <a:gd name="connsiteX4-695" fmla="*/ 933482 w 1313868"/>
              <a:gd name="connsiteY4-696" fmla="*/ 47467 h 1280587"/>
              <a:gd name="connsiteX5-697" fmla="*/ 1230771 w 1313868"/>
              <a:gd name="connsiteY5-698" fmla="*/ 362143 h 1280587"/>
              <a:gd name="connsiteX6-699" fmla="*/ 1311898 w 1313868"/>
              <a:gd name="connsiteY6-700" fmla="*/ 741103 h 1280587"/>
              <a:gd name="connsiteX7-701" fmla="*/ 1142707 w 1313868"/>
              <a:gd name="connsiteY7-702" fmla="*/ 1147270 h 1280587"/>
              <a:gd name="connsiteX8-703" fmla="*/ 573698 w 1313868"/>
              <a:gd name="connsiteY8-704" fmla="*/ 1280557 h 1280587"/>
              <a:gd name="connsiteX9-705" fmla="*/ 167606 w 1313868"/>
              <a:gd name="connsiteY9-706" fmla="*/ 1150869 h 12805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  <a:cxn ang="0">
                <a:pos x="connsiteX9-115" y="connsiteY9-116"/>
              </a:cxn>
            </a:cxnLst>
            <a:rect l="l" t="t" r="r" b="b"/>
            <a:pathLst>
              <a:path w="1313868" h="1280587">
                <a:moveTo>
                  <a:pt x="167606" y="1150869"/>
                </a:moveTo>
                <a:cubicBezTo>
                  <a:pt x="72035" y="1080429"/>
                  <a:pt x="5101" y="996014"/>
                  <a:pt x="272" y="857919"/>
                </a:cubicBezTo>
                <a:cubicBezTo>
                  <a:pt x="-4557" y="719824"/>
                  <a:pt x="55560" y="460339"/>
                  <a:pt x="138635" y="322301"/>
                </a:cubicBezTo>
                <a:cubicBezTo>
                  <a:pt x="221710" y="184263"/>
                  <a:pt x="366247" y="75496"/>
                  <a:pt x="498721" y="29690"/>
                </a:cubicBezTo>
                <a:cubicBezTo>
                  <a:pt x="631196" y="-16116"/>
                  <a:pt x="811474" y="-7942"/>
                  <a:pt x="933482" y="47467"/>
                </a:cubicBezTo>
                <a:cubicBezTo>
                  <a:pt x="1055490" y="102876"/>
                  <a:pt x="1167702" y="246537"/>
                  <a:pt x="1230771" y="362143"/>
                </a:cubicBezTo>
                <a:cubicBezTo>
                  <a:pt x="1255243" y="421080"/>
                  <a:pt x="1326575" y="610249"/>
                  <a:pt x="1311898" y="741103"/>
                </a:cubicBezTo>
                <a:cubicBezTo>
                  <a:pt x="1297221" y="871958"/>
                  <a:pt x="1265740" y="1057361"/>
                  <a:pt x="1142707" y="1147270"/>
                </a:cubicBezTo>
                <a:cubicBezTo>
                  <a:pt x="1019674" y="1237179"/>
                  <a:pt x="737210" y="1278970"/>
                  <a:pt x="573698" y="1280557"/>
                </a:cubicBezTo>
                <a:cubicBezTo>
                  <a:pt x="410186" y="1282144"/>
                  <a:pt x="263177" y="1221309"/>
                  <a:pt x="167606" y="115086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47" name="TextBox 12"/>
          <p:cNvSpPr txBox="1">
            <a:spLocks noChangeArrowheads="1"/>
          </p:cNvSpPr>
          <p:nvPr/>
        </p:nvSpPr>
        <p:spPr bwMode="auto">
          <a:xfrm>
            <a:off x="1028700" y="2366963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理解</a:t>
            </a: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2239963" y="1095375"/>
            <a:ext cx="9064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信任</a:t>
            </a:r>
          </a:p>
        </p:txBody>
      </p:sp>
      <p:sp>
        <p:nvSpPr>
          <p:cNvPr id="18449" name="TextBox 14"/>
          <p:cNvSpPr txBox="1">
            <a:spLocks noChangeArrowheads="1"/>
          </p:cNvSpPr>
          <p:nvPr/>
        </p:nvSpPr>
        <p:spPr bwMode="auto">
          <a:xfrm>
            <a:off x="3810000" y="1160463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忠诚</a:t>
            </a:r>
          </a:p>
        </p:txBody>
      </p:sp>
      <p:sp>
        <p:nvSpPr>
          <p:cNvPr id="18450" name="TextBox 15"/>
          <p:cNvSpPr txBox="1">
            <a:spLocks noChangeArrowheads="1"/>
          </p:cNvSpPr>
          <p:nvPr/>
        </p:nvSpPr>
        <p:spPr bwMode="auto">
          <a:xfrm>
            <a:off x="2763838" y="2389188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陪伴</a:t>
            </a:r>
          </a:p>
        </p:txBody>
      </p:sp>
      <p:sp>
        <p:nvSpPr>
          <p:cNvPr id="18451" name="TextBox 16"/>
          <p:cNvSpPr txBox="1">
            <a:spLocks noChangeArrowheads="1"/>
          </p:cNvSpPr>
          <p:nvPr/>
        </p:nvSpPr>
        <p:spPr bwMode="auto">
          <a:xfrm>
            <a:off x="1931988" y="3732213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帮助</a:t>
            </a:r>
          </a:p>
        </p:txBody>
      </p:sp>
      <p:sp>
        <p:nvSpPr>
          <p:cNvPr id="18452" name="TextBox 17"/>
          <p:cNvSpPr txBox="1">
            <a:spLocks noChangeArrowheads="1"/>
          </p:cNvSpPr>
          <p:nvPr/>
        </p:nvSpPr>
        <p:spPr bwMode="auto">
          <a:xfrm>
            <a:off x="3500438" y="3732213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平等</a:t>
            </a:r>
          </a:p>
        </p:txBody>
      </p:sp>
      <p:sp>
        <p:nvSpPr>
          <p:cNvPr id="18453" name="TextBox 18"/>
          <p:cNvSpPr txBox="1">
            <a:spLocks noChangeArrowheads="1"/>
          </p:cNvSpPr>
          <p:nvPr/>
        </p:nvSpPr>
        <p:spPr bwMode="auto">
          <a:xfrm>
            <a:off x="5000625" y="4235450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支持</a:t>
            </a:r>
          </a:p>
        </p:txBody>
      </p:sp>
      <p:sp>
        <p:nvSpPr>
          <p:cNvPr id="18454" name="TextBox 19"/>
          <p:cNvSpPr txBox="1">
            <a:spLocks noChangeArrowheads="1"/>
          </p:cNvSpPr>
          <p:nvPr/>
        </p:nvSpPr>
        <p:spPr bwMode="auto">
          <a:xfrm>
            <a:off x="5233988" y="2508250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相互喜欢</a:t>
            </a:r>
          </a:p>
        </p:txBody>
      </p:sp>
      <p:sp>
        <p:nvSpPr>
          <p:cNvPr id="18455" name="TextBox 20"/>
          <p:cNvSpPr txBox="1">
            <a:spLocks noChangeArrowheads="1"/>
          </p:cNvSpPr>
          <p:nvPr/>
        </p:nvSpPr>
        <p:spPr bwMode="auto">
          <a:xfrm>
            <a:off x="6897688" y="3294063"/>
            <a:ext cx="1243012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亲密无间</a:t>
            </a:r>
          </a:p>
        </p:txBody>
      </p:sp>
      <p:sp>
        <p:nvSpPr>
          <p:cNvPr id="18456" name="TextBox 21"/>
          <p:cNvSpPr txBox="1">
            <a:spLocks noChangeArrowheads="1"/>
          </p:cNvSpPr>
          <p:nvPr/>
        </p:nvSpPr>
        <p:spPr bwMode="auto">
          <a:xfrm>
            <a:off x="6845300" y="1516063"/>
            <a:ext cx="12430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友善</a:t>
            </a:r>
          </a:p>
        </p:txBody>
      </p:sp>
      <p:sp>
        <p:nvSpPr>
          <p:cNvPr id="18457" name="TextBox 22"/>
          <p:cNvSpPr txBox="1">
            <a:spLocks noChangeArrowheads="1"/>
          </p:cNvSpPr>
          <p:nvPr/>
        </p:nvSpPr>
        <p:spPr bwMode="auto">
          <a:xfrm>
            <a:off x="5327650" y="657225"/>
            <a:ext cx="1244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趣味相投</a:t>
            </a:r>
          </a:p>
        </p:txBody>
      </p:sp>
      <p:sp>
        <p:nvSpPr>
          <p:cNvPr id="24" name="等腰三角形 3"/>
          <p:cNvSpPr/>
          <p:nvPr/>
        </p:nvSpPr>
        <p:spPr>
          <a:xfrm>
            <a:off x="3879850" y="2098675"/>
            <a:ext cx="1241425" cy="1089025"/>
          </a:xfrm>
          <a:custGeom>
            <a:avLst/>
            <a:gdLst>
              <a:gd name="connsiteX0" fmla="*/ 0 w 1590675"/>
              <a:gd name="connsiteY0" fmla="*/ 1343025 h 1343025"/>
              <a:gd name="connsiteX1" fmla="*/ 795338 w 1590675"/>
              <a:gd name="connsiteY1" fmla="*/ 0 h 1343025"/>
              <a:gd name="connsiteX2" fmla="*/ 1590675 w 1590675"/>
              <a:gd name="connsiteY2" fmla="*/ 1343025 h 1343025"/>
              <a:gd name="connsiteX3" fmla="*/ 0 w 1590675"/>
              <a:gd name="connsiteY3" fmla="*/ 1343025 h 1343025"/>
              <a:gd name="connsiteX0-1" fmla="*/ 0 w 1590675"/>
              <a:gd name="connsiteY0-2" fmla="*/ 1343025 h 1343025"/>
              <a:gd name="connsiteX1-3" fmla="*/ 795338 w 1590675"/>
              <a:gd name="connsiteY1-4" fmla="*/ 0 h 1343025"/>
              <a:gd name="connsiteX2-5" fmla="*/ 981075 w 1590675"/>
              <a:gd name="connsiteY2-6" fmla="*/ 304800 h 1343025"/>
              <a:gd name="connsiteX3-7" fmla="*/ 1590675 w 1590675"/>
              <a:gd name="connsiteY3-8" fmla="*/ 1343025 h 1343025"/>
              <a:gd name="connsiteX4" fmla="*/ 0 w 1590675"/>
              <a:gd name="connsiteY4" fmla="*/ 1343025 h 1343025"/>
              <a:gd name="connsiteX0-9" fmla="*/ 0 w 1590675"/>
              <a:gd name="connsiteY0-10" fmla="*/ 1343025 h 1343025"/>
              <a:gd name="connsiteX1-11" fmla="*/ 600075 w 1590675"/>
              <a:gd name="connsiteY1-12" fmla="*/ 304800 h 1343025"/>
              <a:gd name="connsiteX2-13" fmla="*/ 795338 w 1590675"/>
              <a:gd name="connsiteY2-14" fmla="*/ 0 h 1343025"/>
              <a:gd name="connsiteX3-15" fmla="*/ 981075 w 1590675"/>
              <a:gd name="connsiteY3-16" fmla="*/ 304800 h 1343025"/>
              <a:gd name="connsiteX4-17" fmla="*/ 1590675 w 1590675"/>
              <a:gd name="connsiteY4-18" fmla="*/ 1343025 h 1343025"/>
              <a:gd name="connsiteX5" fmla="*/ 0 w 1590675"/>
              <a:gd name="connsiteY5" fmla="*/ 1343025 h 1343025"/>
              <a:gd name="connsiteX0-19" fmla="*/ 0 w 1590675"/>
              <a:gd name="connsiteY0-20" fmla="*/ 1343025 h 1343025"/>
              <a:gd name="connsiteX1-21" fmla="*/ 152400 w 1590675"/>
              <a:gd name="connsiteY1-22" fmla="*/ 1038225 h 1343025"/>
              <a:gd name="connsiteX2-23" fmla="*/ 600075 w 1590675"/>
              <a:gd name="connsiteY2-24" fmla="*/ 304800 h 1343025"/>
              <a:gd name="connsiteX3-25" fmla="*/ 795338 w 1590675"/>
              <a:gd name="connsiteY3-26" fmla="*/ 0 h 1343025"/>
              <a:gd name="connsiteX4-27" fmla="*/ 981075 w 1590675"/>
              <a:gd name="connsiteY4-28" fmla="*/ 304800 h 1343025"/>
              <a:gd name="connsiteX5-29" fmla="*/ 1590675 w 1590675"/>
              <a:gd name="connsiteY5-30" fmla="*/ 1343025 h 1343025"/>
              <a:gd name="connsiteX6" fmla="*/ 0 w 1590675"/>
              <a:gd name="connsiteY6" fmla="*/ 1343025 h 1343025"/>
              <a:gd name="connsiteX0-31" fmla="*/ 0 w 1590675"/>
              <a:gd name="connsiteY0-32" fmla="*/ 1343025 h 1343025"/>
              <a:gd name="connsiteX1-33" fmla="*/ 152400 w 1590675"/>
              <a:gd name="connsiteY1-34" fmla="*/ 1038225 h 1343025"/>
              <a:gd name="connsiteX2-35" fmla="*/ 600075 w 1590675"/>
              <a:gd name="connsiteY2-36" fmla="*/ 304800 h 1343025"/>
              <a:gd name="connsiteX3-37" fmla="*/ 795338 w 1590675"/>
              <a:gd name="connsiteY3-38" fmla="*/ 0 h 1343025"/>
              <a:gd name="connsiteX4-39" fmla="*/ 981075 w 1590675"/>
              <a:gd name="connsiteY4-40" fmla="*/ 304800 h 1343025"/>
              <a:gd name="connsiteX5-41" fmla="*/ 1590675 w 1590675"/>
              <a:gd name="connsiteY5-42" fmla="*/ 1343025 h 1343025"/>
              <a:gd name="connsiteX6-43" fmla="*/ 304800 w 1590675"/>
              <a:gd name="connsiteY6-44" fmla="*/ 1343025 h 1343025"/>
              <a:gd name="connsiteX7" fmla="*/ 0 w 1590675"/>
              <a:gd name="connsiteY7" fmla="*/ 1343025 h 1343025"/>
              <a:gd name="connsiteX0-45" fmla="*/ 0 w 1590675"/>
              <a:gd name="connsiteY0-46" fmla="*/ 1343025 h 1343025"/>
              <a:gd name="connsiteX1-47" fmla="*/ 152400 w 1590675"/>
              <a:gd name="connsiteY1-48" fmla="*/ 1038225 h 1343025"/>
              <a:gd name="connsiteX2-49" fmla="*/ 600075 w 1590675"/>
              <a:gd name="connsiteY2-50" fmla="*/ 304800 h 1343025"/>
              <a:gd name="connsiteX3-51" fmla="*/ 795338 w 1590675"/>
              <a:gd name="connsiteY3-52" fmla="*/ 0 h 1343025"/>
              <a:gd name="connsiteX4-53" fmla="*/ 981075 w 1590675"/>
              <a:gd name="connsiteY4-54" fmla="*/ 304800 h 1343025"/>
              <a:gd name="connsiteX5-55" fmla="*/ 1590675 w 1590675"/>
              <a:gd name="connsiteY5-56" fmla="*/ 1343025 h 1343025"/>
              <a:gd name="connsiteX6-57" fmla="*/ 1285875 w 1590675"/>
              <a:gd name="connsiteY6-58" fmla="*/ 1333500 h 1343025"/>
              <a:gd name="connsiteX7-59" fmla="*/ 304800 w 1590675"/>
              <a:gd name="connsiteY7-60" fmla="*/ 1343025 h 1343025"/>
              <a:gd name="connsiteX8" fmla="*/ 0 w 1590675"/>
              <a:gd name="connsiteY8" fmla="*/ 1343025 h 1343025"/>
              <a:gd name="connsiteX0-61" fmla="*/ 0 w 1590675"/>
              <a:gd name="connsiteY0-62" fmla="*/ 1343025 h 1343025"/>
              <a:gd name="connsiteX1-63" fmla="*/ 152400 w 1590675"/>
              <a:gd name="connsiteY1-64" fmla="*/ 1038225 h 1343025"/>
              <a:gd name="connsiteX2-65" fmla="*/ 600075 w 1590675"/>
              <a:gd name="connsiteY2-66" fmla="*/ 304800 h 1343025"/>
              <a:gd name="connsiteX3-67" fmla="*/ 795338 w 1590675"/>
              <a:gd name="connsiteY3-68" fmla="*/ 0 h 1343025"/>
              <a:gd name="connsiteX4-69" fmla="*/ 981075 w 1590675"/>
              <a:gd name="connsiteY4-70" fmla="*/ 304800 h 1343025"/>
              <a:gd name="connsiteX5-71" fmla="*/ 1419225 w 1590675"/>
              <a:gd name="connsiteY5-72" fmla="*/ 1019175 h 1343025"/>
              <a:gd name="connsiteX6-73" fmla="*/ 1590675 w 1590675"/>
              <a:gd name="connsiteY6-74" fmla="*/ 1343025 h 1343025"/>
              <a:gd name="connsiteX7-75" fmla="*/ 1285875 w 1590675"/>
              <a:gd name="connsiteY7-76" fmla="*/ 1333500 h 1343025"/>
              <a:gd name="connsiteX8-77" fmla="*/ 304800 w 1590675"/>
              <a:gd name="connsiteY8-78" fmla="*/ 1343025 h 1343025"/>
              <a:gd name="connsiteX9" fmla="*/ 0 w 1590675"/>
              <a:gd name="connsiteY9" fmla="*/ 1343025 h 1343025"/>
              <a:gd name="connsiteX0-79" fmla="*/ 0 w 1590675"/>
              <a:gd name="connsiteY0-80" fmla="*/ 1038225 h 1038225"/>
              <a:gd name="connsiteX1-81" fmla="*/ 152400 w 1590675"/>
              <a:gd name="connsiteY1-82" fmla="*/ 733425 h 1038225"/>
              <a:gd name="connsiteX2-83" fmla="*/ 600075 w 1590675"/>
              <a:gd name="connsiteY2-84" fmla="*/ 0 h 1038225"/>
              <a:gd name="connsiteX3-85" fmla="*/ 981075 w 1590675"/>
              <a:gd name="connsiteY3-86" fmla="*/ 0 h 1038225"/>
              <a:gd name="connsiteX4-87" fmla="*/ 1419225 w 1590675"/>
              <a:gd name="connsiteY4-88" fmla="*/ 714375 h 1038225"/>
              <a:gd name="connsiteX5-89" fmla="*/ 1590675 w 1590675"/>
              <a:gd name="connsiteY5-90" fmla="*/ 1038225 h 1038225"/>
              <a:gd name="connsiteX6-91" fmla="*/ 1285875 w 1590675"/>
              <a:gd name="connsiteY6-92" fmla="*/ 1028700 h 1038225"/>
              <a:gd name="connsiteX7-93" fmla="*/ 304800 w 1590675"/>
              <a:gd name="connsiteY7-94" fmla="*/ 1038225 h 1038225"/>
              <a:gd name="connsiteX8-95" fmla="*/ 0 w 1590675"/>
              <a:gd name="connsiteY8-96" fmla="*/ 1038225 h 1038225"/>
              <a:gd name="connsiteX0-97" fmla="*/ 0 w 1590675"/>
              <a:gd name="connsiteY0-98" fmla="*/ 1047750 h 1047750"/>
              <a:gd name="connsiteX1-99" fmla="*/ 152400 w 1590675"/>
              <a:gd name="connsiteY1-100" fmla="*/ 742950 h 1047750"/>
              <a:gd name="connsiteX2-101" fmla="*/ 600075 w 1590675"/>
              <a:gd name="connsiteY2-102" fmla="*/ 9525 h 1047750"/>
              <a:gd name="connsiteX3-103" fmla="*/ 800100 w 1590675"/>
              <a:gd name="connsiteY3-104" fmla="*/ 0 h 1047750"/>
              <a:gd name="connsiteX4-105" fmla="*/ 981075 w 1590675"/>
              <a:gd name="connsiteY4-106" fmla="*/ 9525 h 1047750"/>
              <a:gd name="connsiteX5-107" fmla="*/ 1419225 w 1590675"/>
              <a:gd name="connsiteY5-108" fmla="*/ 723900 h 1047750"/>
              <a:gd name="connsiteX6-109" fmla="*/ 1590675 w 1590675"/>
              <a:gd name="connsiteY6-110" fmla="*/ 1047750 h 1047750"/>
              <a:gd name="connsiteX7-111" fmla="*/ 1285875 w 1590675"/>
              <a:gd name="connsiteY7-112" fmla="*/ 1038225 h 1047750"/>
              <a:gd name="connsiteX8-113" fmla="*/ 304800 w 1590675"/>
              <a:gd name="connsiteY8-114" fmla="*/ 1047750 h 1047750"/>
              <a:gd name="connsiteX9-115" fmla="*/ 0 w 1590675"/>
              <a:gd name="connsiteY9-116" fmla="*/ 1047750 h 1047750"/>
              <a:gd name="connsiteX0-117" fmla="*/ 0 w 1590675"/>
              <a:gd name="connsiteY0-118" fmla="*/ 1038225 h 1038225"/>
              <a:gd name="connsiteX1-119" fmla="*/ 152400 w 1590675"/>
              <a:gd name="connsiteY1-120" fmla="*/ 733425 h 1038225"/>
              <a:gd name="connsiteX2-121" fmla="*/ 600075 w 1590675"/>
              <a:gd name="connsiteY2-122" fmla="*/ 0 h 1038225"/>
              <a:gd name="connsiteX3-123" fmla="*/ 981075 w 1590675"/>
              <a:gd name="connsiteY3-124" fmla="*/ 0 h 1038225"/>
              <a:gd name="connsiteX4-125" fmla="*/ 1419225 w 1590675"/>
              <a:gd name="connsiteY4-126" fmla="*/ 714375 h 1038225"/>
              <a:gd name="connsiteX5-127" fmla="*/ 1590675 w 1590675"/>
              <a:gd name="connsiteY5-128" fmla="*/ 1038225 h 1038225"/>
              <a:gd name="connsiteX6-129" fmla="*/ 1285875 w 1590675"/>
              <a:gd name="connsiteY6-130" fmla="*/ 1028700 h 1038225"/>
              <a:gd name="connsiteX7-131" fmla="*/ 304800 w 1590675"/>
              <a:gd name="connsiteY7-132" fmla="*/ 1038225 h 1038225"/>
              <a:gd name="connsiteX8-133" fmla="*/ 0 w 1590675"/>
              <a:gd name="connsiteY8-134" fmla="*/ 1038225 h 1038225"/>
              <a:gd name="connsiteX0-135" fmla="*/ 0 w 1590675"/>
              <a:gd name="connsiteY0-136" fmla="*/ 1128716 h 1128716"/>
              <a:gd name="connsiteX1-137" fmla="*/ 152400 w 1590675"/>
              <a:gd name="connsiteY1-138" fmla="*/ 823916 h 1128716"/>
              <a:gd name="connsiteX2-139" fmla="*/ 600075 w 1590675"/>
              <a:gd name="connsiteY2-140" fmla="*/ 90491 h 1128716"/>
              <a:gd name="connsiteX3-141" fmla="*/ 981075 w 1590675"/>
              <a:gd name="connsiteY3-142" fmla="*/ 90491 h 1128716"/>
              <a:gd name="connsiteX4-143" fmla="*/ 1419225 w 1590675"/>
              <a:gd name="connsiteY4-144" fmla="*/ 804866 h 1128716"/>
              <a:gd name="connsiteX5-145" fmla="*/ 1590675 w 1590675"/>
              <a:gd name="connsiteY5-146" fmla="*/ 1128716 h 1128716"/>
              <a:gd name="connsiteX6-147" fmla="*/ 1285875 w 1590675"/>
              <a:gd name="connsiteY6-148" fmla="*/ 1119191 h 1128716"/>
              <a:gd name="connsiteX7-149" fmla="*/ 304800 w 1590675"/>
              <a:gd name="connsiteY7-150" fmla="*/ 1128716 h 1128716"/>
              <a:gd name="connsiteX8-151" fmla="*/ 0 w 1590675"/>
              <a:gd name="connsiteY8-152" fmla="*/ 1128716 h 1128716"/>
              <a:gd name="connsiteX0-153" fmla="*/ 0 w 1419225"/>
              <a:gd name="connsiteY0-154" fmla="*/ 1128716 h 1128716"/>
              <a:gd name="connsiteX1-155" fmla="*/ 152400 w 1419225"/>
              <a:gd name="connsiteY1-156" fmla="*/ 823916 h 1128716"/>
              <a:gd name="connsiteX2-157" fmla="*/ 600075 w 1419225"/>
              <a:gd name="connsiteY2-158" fmla="*/ 90491 h 1128716"/>
              <a:gd name="connsiteX3-159" fmla="*/ 981075 w 1419225"/>
              <a:gd name="connsiteY3-160" fmla="*/ 90491 h 1128716"/>
              <a:gd name="connsiteX4-161" fmla="*/ 1419225 w 1419225"/>
              <a:gd name="connsiteY4-162" fmla="*/ 804866 h 1128716"/>
              <a:gd name="connsiteX5-163" fmla="*/ 1285875 w 1419225"/>
              <a:gd name="connsiteY5-164" fmla="*/ 1119191 h 1128716"/>
              <a:gd name="connsiteX6-165" fmla="*/ 304800 w 1419225"/>
              <a:gd name="connsiteY6-166" fmla="*/ 1128716 h 1128716"/>
              <a:gd name="connsiteX7-167" fmla="*/ 0 w 1419225"/>
              <a:gd name="connsiteY7-168" fmla="*/ 1128716 h 1128716"/>
              <a:gd name="connsiteX0-169" fmla="*/ 0 w 1448560"/>
              <a:gd name="connsiteY0-170" fmla="*/ 1128716 h 1128716"/>
              <a:gd name="connsiteX1-171" fmla="*/ 152400 w 1448560"/>
              <a:gd name="connsiteY1-172" fmla="*/ 823916 h 1128716"/>
              <a:gd name="connsiteX2-173" fmla="*/ 600075 w 1448560"/>
              <a:gd name="connsiteY2-174" fmla="*/ 90491 h 1128716"/>
              <a:gd name="connsiteX3-175" fmla="*/ 981075 w 1448560"/>
              <a:gd name="connsiteY3-176" fmla="*/ 90491 h 1128716"/>
              <a:gd name="connsiteX4-177" fmla="*/ 1419225 w 1448560"/>
              <a:gd name="connsiteY4-178" fmla="*/ 804866 h 1128716"/>
              <a:gd name="connsiteX5-179" fmla="*/ 1285875 w 1448560"/>
              <a:gd name="connsiteY5-180" fmla="*/ 1119191 h 1128716"/>
              <a:gd name="connsiteX6-181" fmla="*/ 304800 w 1448560"/>
              <a:gd name="connsiteY6-182" fmla="*/ 1128716 h 1128716"/>
              <a:gd name="connsiteX7-183" fmla="*/ 0 w 1448560"/>
              <a:gd name="connsiteY7-184" fmla="*/ 1128716 h 1128716"/>
              <a:gd name="connsiteX0-185" fmla="*/ 152400 w 1296160"/>
              <a:gd name="connsiteY0-186" fmla="*/ 1128716 h 1128716"/>
              <a:gd name="connsiteX1-187" fmla="*/ 0 w 1296160"/>
              <a:gd name="connsiteY1-188" fmla="*/ 823916 h 1128716"/>
              <a:gd name="connsiteX2-189" fmla="*/ 447675 w 1296160"/>
              <a:gd name="connsiteY2-190" fmla="*/ 90491 h 1128716"/>
              <a:gd name="connsiteX3-191" fmla="*/ 828675 w 1296160"/>
              <a:gd name="connsiteY3-192" fmla="*/ 90491 h 1128716"/>
              <a:gd name="connsiteX4-193" fmla="*/ 1266825 w 1296160"/>
              <a:gd name="connsiteY4-194" fmla="*/ 804866 h 1128716"/>
              <a:gd name="connsiteX5-195" fmla="*/ 1133475 w 1296160"/>
              <a:gd name="connsiteY5-196" fmla="*/ 1119191 h 1128716"/>
              <a:gd name="connsiteX6-197" fmla="*/ 152400 w 1296160"/>
              <a:gd name="connsiteY6-198" fmla="*/ 1128716 h 1128716"/>
              <a:gd name="connsiteX0-199" fmla="*/ 176913 w 1320673"/>
              <a:gd name="connsiteY0-200" fmla="*/ 1128716 h 1128716"/>
              <a:gd name="connsiteX1-201" fmla="*/ 24513 w 1320673"/>
              <a:gd name="connsiteY1-202" fmla="*/ 823916 h 1128716"/>
              <a:gd name="connsiteX2-203" fmla="*/ 472188 w 1320673"/>
              <a:gd name="connsiteY2-204" fmla="*/ 90491 h 1128716"/>
              <a:gd name="connsiteX3-205" fmla="*/ 853188 w 1320673"/>
              <a:gd name="connsiteY3-206" fmla="*/ 90491 h 1128716"/>
              <a:gd name="connsiteX4-207" fmla="*/ 1291338 w 1320673"/>
              <a:gd name="connsiteY4-208" fmla="*/ 804866 h 1128716"/>
              <a:gd name="connsiteX5-209" fmla="*/ 1157988 w 1320673"/>
              <a:gd name="connsiteY5-210" fmla="*/ 1119191 h 1128716"/>
              <a:gd name="connsiteX6-211" fmla="*/ 176913 w 1320673"/>
              <a:gd name="connsiteY6-212" fmla="*/ 1128716 h 1128716"/>
              <a:gd name="connsiteX0-213" fmla="*/ 176913 w 1320673"/>
              <a:gd name="connsiteY0-214" fmla="*/ 1178393 h 1178393"/>
              <a:gd name="connsiteX1-215" fmla="*/ 24513 w 1320673"/>
              <a:gd name="connsiteY1-216" fmla="*/ 873593 h 1178393"/>
              <a:gd name="connsiteX2-217" fmla="*/ 472188 w 1320673"/>
              <a:gd name="connsiteY2-218" fmla="*/ 140168 h 1178393"/>
              <a:gd name="connsiteX3-219" fmla="*/ 853188 w 1320673"/>
              <a:gd name="connsiteY3-220" fmla="*/ 140168 h 1178393"/>
              <a:gd name="connsiteX4-221" fmla="*/ 1291338 w 1320673"/>
              <a:gd name="connsiteY4-222" fmla="*/ 854543 h 1178393"/>
              <a:gd name="connsiteX5-223" fmla="*/ 1157988 w 1320673"/>
              <a:gd name="connsiteY5-224" fmla="*/ 1168868 h 1178393"/>
              <a:gd name="connsiteX6-225" fmla="*/ 176913 w 1320673"/>
              <a:gd name="connsiteY6-226" fmla="*/ 1178393 h 1178393"/>
              <a:gd name="connsiteX0-227" fmla="*/ 176913 w 1320673"/>
              <a:gd name="connsiteY0-228" fmla="*/ 1176693 h 1176693"/>
              <a:gd name="connsiteX1-229" fmla="*/ 24513 w 1320673"/>
              <a:gd name="connsiteY1-230" fmla="*/ 871893 h 1176693"/>
              <a:gd name="connsiteX2-231" fmla="*/ 472188 w 1320673"/>
              <a:gd name="connsiteY2-232" fmla="*/ 138468 h 1176693"/>
              <a:gd name="connsiteX3-233" fmla="*/ 853188 w 1320673"/>
              <a:gd name="connsiteY3-234" fmla="*/ 138468 h 1176693"/>
              <a:gd name="connsiteX4-235" fmla="*/ 1291338 w 1320673"/>
              <a:gd name="connsiteY4-236" fmla="*/ 852843 h 1176693"/>
              <a:gd name="connsiteX5-237" fmla="*/ 1157988 w 1320673"/>
              <a:gd name="connsiteY5-238" fmla="*/ 1167168 h 1176693"/>
              <a:gd name="connsiteX6-239" fmla="*/ 176913 w 1320673"/>
              <a:gd name="connsiteY6-240" fmla="*/ 1176693 h 1176693"/>
              <a:gd name="connsiteX0-241" fmla="*/ 176913 w 1362979"/>
              <a:gd name="connsiteY0-242" fmla="*/ 1176693 h 1176693"/>
              <a:gd name="connsiteX1-243" fmla="*/ 24513 w 1362979"/>
              <a:gd name="connsiteY1-244" fmla="*/ 871893 h 1176693"/>
              <a:gd name="connsiteX2-245" fmla="*/ 472188 w 1362979"/>
              <a:gd name="connsiteY2-246" fmla="*/ 138468 h 1176693"/>
              <a:gd name="connsiteX3-247" fmla="*/ 853188 w 1362979"/>
              <a:gd name="connsiteY3-248" fmla="*/ 138468 h 1176693"/>
              <a:gd name="connsiteX4-249" fmla="*/ 1291338 w 1362979"/>
              <a:gd name="connsiteY4-250" fmla="*/ 852843 h 1176693"/>
              <a:gd name="connsiteX5-251" fmla="*/ 1157988 w 1362979"/>
              <a:gd name="connsiteY5-252" fmla="*/ 1167168 h 1176693"/>
              <a:gd name="connsiteX6-253" fmla="*/ 176913 w 1362979"/>
              <a:gd name="connsiteY6-254" fmla="*/ 1176693 h 1176693"/>
              <a:gd name="connsiteX0-255" fmla="*/ 176913 w 1366369"/>
              <a:gd name="connsiteY0-256" fmla="*/ 1176693 h 1176693"/>
              <a:gd name="connsiteX1-257" fmla="*/ 24513 w 1366369"/>
              <a:gd name="connsiteY1-258" fmla="*/ 871893 h 1176693"/>
              <a:gd name="connsiteX2-259" fmla="*/ 472188 w 1366369"/>
              <a:gd name="connsiteY2-260" fmla="*/ 138468 h 1176693"/>
              <a:gd name="connsiteX3-261" fmla="*/ 853188 w 1366369"/>
              <a:gd name="connsiteY3-262" fmla="*/ 138468 h 1176693"/>
              <a:gd name="connsiteX4-263" fmla="*/ 1291338 w 1366369"/>
              <a:gd name="connsiteY4-264" fmla="*/ 852843 h 1176693"/>
              <a:gd name="connsiteX5-265" fmla="*/ 1157988 w 1366369"/>
              <a:gd name="connsiteY5-266" fmla="*/ 1167168 h 1176693"/>
              <a:gd name="connsiteX6-267" fmla="*/ 176913 w 1366369"/>
              <a:gd name="connsiteY6-268" fmla="*/ 1176693 h 1176693"/>
              <a:gd name="connsiteX0-269" fmla="*/ 176913 w 1362979"/>
              <a:gd name="connsiteY0-270" fmla="*/ 1176693 h 1176693"/>
              <a:gd name="connsiteX1-271" fmla="*/ 24513 w 1362979"/>
              <a:gd name="connsiteY1-272" fmla="*/ 871893 h 1176693"/>
              <a:gd name="connsiteX2-273" fmla="*/ 472188 w 1362979"/>
              <a:gd name="connsiteY2-274" fmla="*/ 138468 h 1176693"/>
              <a:gd name="connsiteX3-275" fmla="*/ 853188 w 1362979"/>
              <a:gd name="connsiteY3-276" fmla="*/ 138468 h 1176693"/>
              <a:gd name="connsiteX4-277" fmla="*/ 1291338 w 1362979"/>
              <a:gd name="connsiteY4-278" fmla="*/ 852843 h 1176693"/>
              <a:gd name="connsiteX5-279" fmla="*/ 1157988 w 1362979"/>
              <a:gd name="connsiteY5-280" fmla="*/ 1167168 h 1176693"/>
              <a:gd name="connsiteX6-281" fmla="*/ 176913 w 1362979"/>
              <a:gd name="connsiteY6-282" fmla="*/ 1176693 h 1176693"/>
              <a:gd name="connsiteX0-283" fmla="*/ 176913 w 1389413"/>
              <a:gd name="connsiteY0-284" fmla="*/ 1176693 h 1182636"/>
              <a:gd name="connsiteX1-285" fmla="*/ 24513 w 1389413"/>
              <a:gd name="connsiteY1-286" fmla="*/ 871893 h 1182636"/>
              <a:gd name="connsiteX2-287" fmla="*/ 472188 w 1389413"/>
              <a:gd name="connsiteY2-288" fmla="*/ 138468 h 1182636"/>
              <a:gd name="connsiteX3-289" fmla="*/ 853188 w 1389413"/>
              <a:gd name="connsiteY3-290" fmla="*/ 138468 h 1182636"/>
              <a:gd name="connsiteX4-291" fmla="*/ 1291338 w 1389413"/>
              <a:gd name="connsiteY4-292" fmla="*/ 852843 h 1182636"/>
              <a:gd name="connsiteX5-293" fmla="*/ 1157988 w 1389413"/>
              <a:gd name="connsiteY5-294" fmla="*/ 1167168 h 1182636"/>
              <a:gd name="connsiteX6-295" fmla="*/ 176913 w 1389413"/>
              <a:gd name="connsiteY6-296" fmla="*/ 1176693 h 1182636"/>
              <a:gd name="connsiteX0-297" fmla="*/ 217473 w 1429973"/>
              <a:gd name="connsiteY0-298" fmla="*/ 1176693 h 1182636"/>
              <a:gd name="connsiteX1-299" fmla="*/ 65073 w 1429973"/>
              <a:gd name="connsiteY1-300" fmla="*/ 871893 h 1182636"/>
              <a:gd name="connsiteX2-301" fmla="*/ 512748 w 1429973"/>
              <a:gd name="connsiteY2-302" fmla="*/ 138468 h 1182636"/>
              <a:gd name="connsiteX3-303" fmla="*/ 893748 w 1429973"/>
              <a:gd name="connsiteY3-304" fmla="*/ 138468 h 1182636"/>
              <a:gd name="connsiteX4-305" fmla="*/ 1331898 w 1429973"/>
              <a:gd name="connsiteY4-306" fmla="*/ 852843 h 1182636"/>
              <a:gd name="connsiteX5-307" fmla="*/ 1198548 w 1429973"/>
              <a:gd name="connsiteY5-308" fmla="*/ 1167168 h 1182636"/>
              <a:gd name="connsiteX6-309" fmla="*/ 217473 w 1429973"/>
              <a:gd name="connsiteY6-310" fmla="*/ 1176693 h 1182636"/>
              <a:gd name="connsiteX0-311" fmla="*/ 258039 w 1470539"/>
              <a:gd name="connsiteY0-312" fmla="*/ 1176693 h 1182636"/>
              <a:gd name="connsiteX1-313" fmla="*/ 105639 w 1470539"/>
              <a:gd name="connsiteY1-314" fmla="*/ 871893 h 1182636"/>
              <a:gd name="connsiteX2-315" fmla="*/ 553314 w 1470539"/>
              <a:gd name="connsiteY2-316" fmla="*/ 138468 h 1182636"/>
              <a:gd name="connsiteX3-317" fmla="*/ 934314 w 1470539"/>
              <a:gd name="connsiteY3-318" fmla="*/ 138468 h 1182636"/>
              <a:gd name="connsiteX4-319" fmla="*/ 1372464 w 1470539"/>
              <a:gd name="connsiteY4-320" fmla="*/ 852843 h 1182636"/>
              <a:gd name="connsiteX5-321" fmla="*/ 1239114 w 1470539"/>
              <a:gd name="connsiteY5-322" fmla="*/ 1167168 h 1182636"/>
              <a:gd name="connsiteX6-323" fmla="*/ 258039 w 1470539"/>
              <a:gd name="connsiteY6-324" fmla="*/ 1176693 h 1182636"/>
              <a:gd name="connsiteX0-325" fmla="*/ 258039 w 1470539"/>
              <a:gd name="connsiteY0-326" fmla="*/ 1221611 h 1227554"/>
              <a:gd name="connsiteX1-327" fmla="*/ 105639 w 1470539"/>
              <a:gd name="connsiteY1-328" fmla="*/ 916811 h 1227554"/>
              <a:gd name="connsiteX2-329" fmla="*/ 553314 w 1470539"/>
              <a:gd name="connsiteY2-330" fmla="*/ 183386 h 1227554"/>
              <a:gd name="connsiteX3-331" fmla="*/ 934314 w 1470539"/>
              <a:gd name="connsiteY3-332" fmla="*/ 183386 h 1227554"/>
              <a:gd name="connsiteX4-333" fmla="*/ 1372464 w 1470539"/>
              <a:gd name="connsiteY4-334" fmla="*/ 897761 h 1227554"/>
              <a:gd name="connsiteX5-335" fmla="*/ 1239114 w 1470539"/>
              <a:gd name="connsiteY5-336" fmla="*/ 1212086 h 1227554"/>
              <a:gd name="connsiteX6-337" fmla="*/ 258039 w 1470539"/>
              <a:gd name="connsiteY6-338" fmla="*/ 1221611 h 1227554"/>
              <a:gd name="connsiteX0-339" fmla="*/ 258039 w 1470539"/>
              <a:gd name="connsiteY0-340" fmla="*/ 1157033 h 1162976"/>
              <a:gd name="connsiteX1-341" fmla="*/ 105639 w 1470539"/>
              <a:gd name="connsiteY1-342" fmla="*/ 852233 h 1162976"/>
              <a:gd name="connsiteX2-343" fmla="*/ 339576 w 1470539"/>
              <a:gd name="connsiteY2-344" fmla="*/ 441044 h 1162976"/>
              <a:gd name="connsiteX3-345" fmla="*/ 553314 w 1470539"/>
              <a:gd name="connsiteY3-346" fmla="*/ 118808 h 1162976"/>
              <a:gd name="connsiteX4-347" fmla="*/ 934314 w 1470539"/>
              <a:gd name="connsiteY4-348" fmla="*/ 118808 h 1162976"/>
              <a:gd name="connsiteX5-349" fmla="*/ 1372464 w 1470539"/>
              <a:gd name="connsiteY5-350" fmla="*/ 833183 h 1162976"/>
              <a:gd name="connsiteX6-351" fmla="*/ 1239114 w 1470539"/>
              <a:gd name="connsiteY6-352" fmla="*/ 1147508 h 1162976"/>
              <a:gd name="connsiteX7-353" fmla="*/ 258039 w 1470539"/>
              <a:gd name="connsiteY7-354" fmla="*/ 1157033 h 1162976"/>
              <a:gd name="connsiteX0-355" fmla="*/ 203950 w 1416450"/>
              <a:gd name="connsiteY0-356" fmla="*/ 1157033 h 1162976"/>
              <a:gd name="connsiteX1-357" fmla="*/ 51550 w 1416450"/>
              <a:gd name="connsiteY1-358" fmla="*/ 852233 h 1162976"/>
              <a:gd name="connsiteX2-359" fmla="*/ 285487 w 1416450"/>
              <a:gd name="connsiteY2-360" fmla="*/ 441044 h 1162976"/>
              <a:gd name="connsiteX3-361" fmla="*/ 499225 w 1416450"/>
              <a:gd name="connsiteY3-362" fmla="*/ 118808 h 1162976"/>
              <a:gd name="connsiteX4-363" fmla="*/ 880225 w 1416450"/>
              <a:gd name="connsiteY4-364" fmla="*/ 118808 h 1162976"/>
              <a:gd name="connsiteX5-365" fmla="*/ 1318375 w 1416450"/>
              <a:gd name="connsiteY5-366" fmla="*/ 833183 h 1162976"/>
              <a:gd name="connsiteX6-367" fmla="*/ 1185025 w 1416450"/>
              <a:gd name="connsiteY6-368" fmla="*/ 1147508 h 1162976"/>
              <a:gd name="connsiteX7-369" fmla="*/ 203950 w 1416450"/>
              <a:gd name="connsiteY7-370" fmla="*/ 1157033 h 1162976"/>
              <a:gd name="connsiteX0-371" fmla="*/ 226958 w 1439458"/>
              <a:gd name="connsiteY0-372" fmla="*/ 1157033 h 1162976"/>
              <a:gd name="connsiteX1-373" fmla="*/ 74558 w 1439458"/>
              <a:gd name="connsiteY1-374" fmla="*/ 852233 h 1162976"/>
              <a:gd name="connsiteX2-375" fmla="*/ 308495 w 1439458"/>
              <a:gd name="connsiteY2-376" fmla="*/ 441044 h 1162976"/>
              <a:gd name="connsiteX3-377" fmla="*/ 522233 w 1439458"/>
              <a:gd name="connsiteY3-378" fmla="*/ 118808 h 1162976"/>
              <a:gd name="connsiteX4-379" fmla="*/ 903233 w 1439458"/>
              <a:gd name="connsiteY4-380" fmla="*/ 118808 h 1162976"/>
              <a:gd name="connsiteX5-381" fmla="*/ 1341383 w 1439458"/>
              <a:gd name="connsiteY5-382" fmla="*/ 833183 h 1162976"/>
              <a:gd name="connsiteX6-383" fmla="*/ 1208033 w 1439458"/>
              <a:gd name="connsiteY6-384" fmla="*/ 1147508 h 1162976"/>
              <a:gd name="connsiteX7-385" fmla="*/ 226958 w 1439458"/>
              <a:gd name="connsiteY7-386" fmla="*/ 1157033 h 1162976"/>
              <a:gd name="connsiteX0-387" fmla="*/ 226958 w 1439458"/>
              <a:gd name="connsiteY0-388" fmla="*/ 1157033 h 1162976"/>
              <a:gd name="connsiteX1-389" fmla="*/ 74558 w 1439458"/>
              <a:gd name="connsiteY1-390" fmla="*/ 852233 h 1162976"/>
              <a:gd name="connsiteX2-391" fmla="*/ 308495 w 1439458"/>
              <a:gd name="connsiteY2-392" fmla="*/ 441044 h 1162976"/>
              <a:gd name="connsiteX3-393" fmla="*/ 522233 w 1439458"/>
              <a:gd name="connsiteY3-394" fmla="*/ 118808 h 1162976"/>
              <a:gd name="connsiteX4-395" fmla="*/ 903233 w 1439458"/>
              <a:gd name="connsiteY4-396" fmla="*/ 118808 h 1162976"/>
              <a:gd name="connsiteX5-397" fmla="*/ 1341383 w 1439458"/>
              <a:gd name="connsiteY5-398" fmla="*/ 833183 h 1162976"/>
              <a:gd name="connsiteX6-399" fmla="*/ 1208033 w 1439458"/>
              <a:gd name="connsiteY6-400" fmla="*/ 1147508 h 1162976"/>
              <a:gd name="connsiteX7-401" fmla="*/ 226958 w 1439458"/>
              <a:gd name="connsiteY7-402" fmla="*/ 1157033 h 1162976"/>
              <a:gd name="connsiteX0-403" fmla="*/ 226958 w 1439458"/>
              <a:gd name="connsiteY0-404" fmla="*/ 1157033 h 1162976"/>
              <a:gd name="connsiteX1-405" fmla="*/ 74558 w 1439458"/>
              <a:gd name="connsiteY1-406" fmla="*/ 852233 h 1162976"/>
              <a:gd name="connsiteX2-407" fmla="*/ 308495 w 1439458"/>
              <a:gd name="connsiteY2-408" fmla="*/ 441044 h 1162976"/>
              <a:gd name="connsiteX3-409" fmla="*/ 522233 w 1439458"/>
              <a:gd name="connsiteY3-410" fmla="*/ 118808 h 1162976"/>
              <a:gd name="connsiteX4-411" fmla="*/ 903233 w 1439458"/>
              <a:gd name="connsiteY4-412" fmla="*/ 118808 h 1162976"/>
              <a:gd name="connsiteX5-413" fmla="*/ 1341383 w 1439458"/>
              <a:gd name="connsiteY5-414" fmla="*/ 833183 h 1162976"/>
              <a:gd name="connsiteX6-415" fmla="*/ 1208033 w 1439458"/>
              <a:gd name="connsiteY6-416" fmla="*/ 1147508 h 1162976"/>
              <a:gd name="connsiteX7-417" fmla="*/ 226958 w 1439458"/>
              <a:gd name="connsiteY7-418" fmla="*/ 1157033 h 1162976"/>
              <a:gd name="connsiteX0-419" fmla="*/ 226958 w 1439458"/>
              <a:gd name="connsiteY0-420" fmla="*/ 1187070 h 1193013"/>
              <a:gd name="connsiteX1-421" fmla="*/ 74558 w 1439458"/>
              <a:gd name="connsiteY1-422" fmla="*/ 882270 h 1193013"/>
              <a:gd name="connsiteX2-423" fmla="*/ 308495 w 1439458"/>
              <a:gd name="connsiteY2-424" fmla="*/ 471081 h 1193013"/>
              <a:gd name="connsiteX3-425" fmla="*/ 522233 w 1439458"/>
              <a:gd name="connsiteY3-426" fmla="*/ 148845 h 1193013"/>
              <a:gd name="connsiteX4-427" fmla="*/ 903233 w 1439458"/>
              <a:gd name="connsiteY4-428" fmla="*/ 148845 h 1193013"/>
              <a:gd name="connsiteX5-429" fmla="*/ 1341383 w 1439458"/>
              <a:gd name="connsiteY5-430" fmla="*/ 863220 h 1193013"/>
              <a:gd name="connsiteX6-431" fmla="*/ 1208033 w 1439458"/>
              <a:gd name="connsiteY6-432" fmla="*/ 1177545 h 1193013"/>
              <a:gd name="connsiteX7-433" fmla="*/ 226958 w 1439458"/>
              <a:gd name="connsiteY7-434" fmla="*/ 1187070 h 1193013"/>
              <a:gd name="connsiteX0-435" fmla="*/ 201933 w 1414433"/>
              <a:gd name="connsiteY0-436" fmla="*/ 1156520 h 1162463"/>
              <a:gd name="connsiteX1-437" fmla="*/ 49533 w 1414433"/>
              <a:gd name="connsiteY1-438" fmla="*/ 851720 h 1162463"/>
              <a:gd name="connsiteX2-439" fmla="*/ 250617 w 1414433"/>
              <a:gd name="connsiteY2-440" fmla="*/ 428680 h 1162463"/>
              <a:gd name="connsiteX3-441" fmla="*/ 497208 w 1414433"/>
              <a:gd name="connsiteY3-442" fmla="*/ 118295 h 1162463"/>
              <a:gd name="connsiteX4-443" fmla="*/ 878208 w 1414433"/>
              <a:gd name="connsiteY4-444" fmla="*/ 118295 h 1162463"/>
              <a:gd name="connsiteX5-445" fmla="*/ 1316358 w 1414433"/>
              <a:gd name="connsiteY5-446" fmla="*/ 832670 h 1162463"/>
              <a:gd name="connsiteX6-447" fmla="*/ 1183008 w 1414433"/>
              <a:gd name="connsiteY6-448" fmla="*/ 1146995 h 1162463"/>
              <a:gd name="connsiteX7-449" fmla="*/ 201933 w 1414433"/>
              <a:gd name="connsiteY7-450" fmla="*/ 1156520 h 1162463"/>
              <a:gd name="connsiteX0-451" fmla="*/ 201933 w 1414433"/>
              <a:gd name="connsiteY0-452" fmla="*/ 1125645 h 1131588"/>
              <a:gd name="connsiteX1-453" fmla="*/ 49533 w 1414433"/>
              <a:gd name="connsiteY1-454" fmla="*/ 820845 h 1131588"/>
              <a:gd name="connsiteX2-455" fmla="*/ 250617 w 1414433"/>
              <a:gd name="connsiteY2-456" fmla="*/ 397805 h 1131588"/>
              <a:gd name="connsiteX3-457" fmla="*/ 515128 w 1414433"/>
              <a:gd name="connsiteY3-458" fmla="*/ 45942 h 1131588"/>
              <a:gd name="connsiteX4-459" fmla="*/ 878208 w 1414433"/>
              <a:gd name="connsiteY4-460" fmla="*/ 87420 h 1131588"/>
              <a:gd name="connsiteX5-461" fmla="*/ 1316358 w 1414433"/>
              <a:gd name="connsiteY5-462" fmla="*/ 801795 h 1131588"/>
              <a:gd name="connsiteX6-463" fmla="*/ 1183008 w 1414433"/>
              <a:gd name="connsiteY6-464" fmla="*/ 1116120 h 1131588"/>
              <a:gd name="connsiteX7-465" fmla="*/ 201933 w 1414433"/>
              <a:gd name="connsiteY7-466" fmla="*/ 1125645 h 1131588"/>
              <a:gd name="connsiteX0-467" fmla="*/ 187854 w 1400354"/>
              <a:gd name="connsiteY0-468" fmla="*/ 1125645 h 1148400"/>
              <a:gd name="connsiteX1-469" fmla="*/ 2600 w 1400354"/>
              <a:gd name="connsiteY1-470" fmla="*/ 874171 h 1148400"/>
              <a:gd name="connsiteX2-471" fmla="*/ 236538 w 1400354"/>
              <a:gd name="connsiteY2-472" fmla="*/ 397805 h 1148400"/>
              <a:gd name="connsiteX3-473" fmla="*/ 501049 w 1400354"/>
              <a:gd name="connsiteY3-474" fmla="*/ 45942 h 1148400"/>
              <a:gd name="connsiteX4-475" fmla="*/ 864129 w 1400354"/>
              <a:gd name="connsiteY4-476" fmla="*/ 87420 h 1148400"/>
              <a:gd name="connsiteX5-477" fmla="*/ 1302279 w 1400354"/>
              <a:gd name="connsiteY5-478" fmla="*/ 801795 h 1148400"/>
              <a:gd name="connsiteX6-479" fmla="*/ 1168929 w 1400354"/>
              <a:gd name="connsiteY6-480" fmla="*/ 1116120 h 1148400"/>
              <a:gd name="connsiteX7-481" fmla="*/ 187854 w 1400354"/>
              <a:gd name="connsiteY7-482" fmla="*/ 1125645 h 1148400"/>
              <a:gd name="connsiteX0-483" fmla="*/ 187854 w 1383200"/>
              <a:gd name="connsiteY0-484" fmla="*/ 1122973 h 1156354"/>
              <a:gd name="connsiteX1-485" fmla="*/ 2600 w 1383200"/>
              <a:gd name="connsiteY1-486" fmla="*/ 871499 h 1156354"/>
              <a:gd name="connsiteX2-487" fmla="*/ 236538 w 1383200"/>
              <a:gd name="connsiteY2-488" fmla="*/ 395133 h 1156354"/>
              <a:gd name="connsiteX3-489" fmla="*/ 501049 w 1383200"/>
              <a:gd name="connsiteY3-490" fmla="*/ 43270 h 1156354"/>
              <a:gd name="connsiteX4-491" fmla="*/ 864129 w 1383200"/>
              <a:gd name="connsiteY4-492" fmla="*/ 84748 h 1156354"/>
              <a:gd name="connsiteX5-493" fmla="*/ 1314226 w 1383200"/>
              <a:gd name="connsiteY5-494" fmla="*/ 754683 h 1156354"/>
              <a:gd name="connsiteX6-495" fmla="*/ 1168929 w 1383200"/>
              <a:gd name="connsiteY6-496" fmla="*/ 1113448 h 1156354"/>
              <a:gd name="connsiteX7-497" fmla="*/ 187854 w 1383200"/>
              <a:gd name="connsiteY7-498" fmla="*/ 1122973 h 1156354"/>
              <a:gd name="connsiteX0-499" fmla="*/ 187854 w 1320437"/>
              <a:gd name="connsiteY0-500" fmla="*/ 1107773 h 1141154"/>
              <a:gd name="connsiteX1-501" fmla="*/ 2600 w 1320437"/>
              <a:gd name="connsiteY1-502" fmla="*/ 856299 h 1141154"/>
              <a:gd name="connsiteX2-503" fmla="*/ 236538 w 1320437"/>
              <a:gd name="connsiteY2-504" fmla="*/ 379933 h 1141154"/>
              <a:gd name="connsiteX3-505" fmla="*/ 501049 w 1320437"/>
              <a:gd name="connsiteY3-506" fmla="*/ 28070 h 1141154"/>
              <a:gd name="connsiteX4-507" fmla="*/ 864129 w 1320437"/>
              <a:gd name="connsiteY4-508" fmla="*/ 69548 h 1141154"/>
              <a:gd name="connsiteX5-509" fmla="*/ 1140511 w 1320437"/>
              <a:gd name="connsiteY5-510" fmla="*/ 448072 h 1141154"/>
              <a:gd name="connsiteX6-511" fmla="*/ 1314226 w 1320437"/>
              <a:gd name="connsiteY6-512" fmla="*/ 739483 h 1141154"/>
              <a:gd name="connsiteX7-513" fmla="*/ 1168929 w 1320437"/>
              <a:gd name="connsiteY7-514" fmla="*/ 1098248 h 1141154"/>
              <a:gd name="connsiteX8-515" fmla="*/ 187854 w 1320437"/>
              <a:gd name="connsiteY8-516" fmla="*/ 1107773 h 1141154"/>
              <a:gd name="connsiteX0-517" fmla="*/ 187854 w 1318893"/>
              <a:gd name="connsiteY0-518" fmla="*/ 1105800 h 1139181"/>
              <a:gd name="connsiteX1-519" fmla="*/ 2600 w 1318893"/>
              <a:gd name="connsiteY1-520" fmla="*/ 854326 h 1139181"/>
              <a:gd name="connsiteX2-521" fmla="*/ 236538 w 1318893"/>
              <a:gd name="connsiteY2-522" fmla="*/ 377960 h 1139181"/>
              <a:gd name="connsiteX3-523" fmla="*/ 501049 w 1318893"/>
              <a:gd name="connsiteY3-524" fmla="*/ 26097 h 1139181"/>
              <a:gd name="connsiteX4-525" fmla="*/ 864129 w 1318893"/>
              <a:gd name="connsiteY4-526" fmla="*/ 67575 h 1139181"/>
              <a:gd name="connsiteX5-527" fmla="*/ 1161417 w 1318893"/>
              <a:gd name="connsiteY5-528" fmla="*/ 398698 h 1139181"/>
              <a:gd name="connsiteX6-529" fmla="*/ 1314226 w 1318893"/>
              <a:gd name="connsiteY6-530" fmla="*/ 737510 h 1139181"/>
              <a:gd name="connsiteX7-531" fmla="*/ 1168929 w 1318893"/>
              <a:gd name="connsiteY7-532" fmla="*/ 1096275 h 1139181"/>
              <a:gd name="connsiteX8-533" fmla="*/ 187854 w 1318893"/>
              <a:gd name="connsiteY8-534" fmla="*/ 1105800 h 1139181"/>
              <a:gd name="connsiteX0-535" fmla="*/ 187854 w 1318452"/>
              <a:gd name="connsiteY0-536" fmla="*/ 1105216 h 1138597"/>
              <a:gd name="connsiteX1-537" fmla="*/ 2600 w 1318452"/>
              <a:gd name="connsiteY1-538" fmla="*/ 853742 h 1138597"/>
              <a:gd name="connsiteX2-539" fmla="*/ 236538 w 1318452"/>
              <a:gd name="connsiteY2-540" fmla="*/ 377376 h 1138597"/>
              <a:gd name="connsiteX3-541" fmla="*/ 501049 w 1318452"/>
              <a:gd name="connsiteY3-542" fmla="*/ 25513 h 1138597"/>
              <a:gd name="connsiteX4-543" fmla="*/ 864129 w 1318452"/>
              <a:gd name="connsiteY4-544" fmla="*/ 66991 h 1138597"/>
              <a:gd name="connsiteX5-545" fmla="*/ 1167391 w 1318452"/>
              <a:gd name="connsiteY5-546" fmla="*/ 383301 h 1138597"/>
              <a:gd name="connsiteX6-547" fmla="*/ 1314226 w 1318452"/>
              <a:gd name="connsiteY6-548" fmla="*/ 736926 h 1138597"/>
              <a:gd name="connsiteX7-549" fmla="*/ 1168929 w 1318452"/>
              <a:gd name="connsiteY7-550" fmla="*/ 1095691 h 1138597"/>
              <a:gd name="connsiteX8-551" fmla="*/ 187854 w 1318452"/>
              <a:gd name="connsiteY8-552" fmla="*/ 1105216 h 1138597"/>
              <a:gd name="connsiteX0-553" fmla="*/ 185909 w 1316505"/>
              <a:gd name="connsiteY0-554" fmla="*/ 1100832 h 1134213"/>
              <a:gd name="connsiteX1-555" fmla="*/ 655 w 1316505"/>
              <a:gd name="connsiteY1-556" fmla="*/ 849358 h 1134213"/>
              <a:gd name="connsiteX2-557" fmla="*/ 139018 w 1316505"/>
              <a:gd name="connsiteY2-558" fmla="*/ 313740 h 1134213"/>
              <a:gd name="connsiteX3-559" fmla="*/ 499104 w 1316505"/>
              <a:gd name="connsiteY3-560" fmla="*/ 21129 h 1134213"/>
              <a:gd name="connsiteX4-561" fmla="*/ 862184 w 1316505"/>
              <a:gd name="connsiteY4-562" fmla="*/ 62607 h 1134213"/>
              <a:gd name="connsiteX5-563" fmla="*/ 1165446 w 1316505"/>
              <a:gd name="connsiteY5-564" fmla="*/ 378917 h 1134213"/>
              <a:gd name="connsiteX6-565" fmla="*/ 1312281 w 1316505"/>
              <a:gd name="connsiteY6-566" fmla="*/ 732542 h 1134213"/>
              <a:gd name="connsiteX7-567" fmla="*/ 1166984 w 1316505"/>
              <a:gd name="connsiteY7-568" fmla="*/ 1091307 h 1134213"/>
              <a:gd name="connsiteX8-569" fmla="*/ 185909 w 1316505"/>
              <a:gd name="connsiteY8-570" fmla="*/ 1100832 h 1134213"/>
              <a:gd name="connsiteX0-571" fmla="*/ 185909 w 1316506"/>
              <a:gd name="connsiteY0-572" fmla="*/ 1110774 h 1144155"/>
              <a:gd name="connsiteX1-573" fmla="*/ 655 w 1316506"/>
              <a:gd name="connsiteY1-574" fmla="*/ 859300 h 1144155"/>
              <a:gd name="connsiteX2-575" fmla="*/ 139018 w 1316506"/>
              <a:gd name="connsiteY2-576" fmla="*/ 323682 h 1144155"/>
              <a:gd name="connsiteX3-577" fmla="*/ 499104 w 1316506"/>
              <a:gd name="connsiteY3-578" fmla="*/ 31071 h 1144155"/>
              <a:gd name="connsiteX4-579" fmla="*/ 933865 w 1316506"/>
              <a:gd name="connsiteY4-580" fmla="*/ 48848 h 1144155"/>
              <a:gd name="connsiteX5-581" fmla="*/ 1165446 w 1316506"/>
              <a:gd name="connsiteY5-582" fmla="*/ 388859 h 1144155"/>
              <a:gd name="connsiteX6-583" fmla="*/ 1312281 w 1316506"/>
              <a:gd name="connsiteY6-584" fmla="*/ 742484 h 1144155"/>
              <a:gd name="connsiteX7-585" fmla="*/ 1166984 w 1316506"/>
              <a:gd name="connsiteY7-586" fmla="*/ 1101249 h 1144155"/>
              <a:gd name="connsiteX8-587" fmla="*/ 185909 w 1316506"/>
              <a:gd name="connsiteY8-588" fmla="*/ 1110774 h 1144155"/>
              <a:gd name="connsiteX0-589" fmla="*/ 185909 w 1313422"/>
              <a:gd name="connsiteY0-590" fmla="*/ 1110774 h 1144155"/>
              <a:gd name="connsiteX1-591" fmla="*/ 655 w 1313422"/>
              <a:gd name="connsiteY1-592" fmla="*/ 859300 h 1144155"/>
              <a:gd name="connsiteX2-593" fmla="*/ 139018 w 1313422"/>
              <a:gd name="connsiteY2-594" fmla="*/ 323682 h 1144155"/>
              <a:gd name="connsiteX3-595" fmla="*/ 499104 w 1313422"/>
              <a:gd name="connsiteY3-596" fmla="*/ 31071 h 1144155"/>
              <a:gd name="connsiteX4-597" fmla="*/ 933865 w 1313422"/>
              <a:gd name="connsiteY4-598" fmla="*/ 48848 h 1144155"/>
              <a:gd name="connsiteX5-599" fmla="*/ 1165446 w 1313422"/>
              <a:gd name="connsiteY5-600" fmla="*/ 388859 h 1144155"/>
              <a:gd name="connsiteX6-601" fmla="*/ 1231154 w 1313422"/>
              <a:gd name="connsiteY6-602" fmla="*/ 363524 h 1144155"/>
              <a:gd name="connsiteX7-603" fmla="*/ 1312281 w 1313422"/>
              <a:gd name="connsiteY7-604" fmla="*/ 742484 h 1144155"/>
              <a:gd name="connsiteX8-605" fmla="*/ 1166984 w 1313422"/>
              <a:gd name="connsiteY8-606" fmla="*/ 1101249 h 1144155"/>
              <a:gd name="connsiteX9-607" fmla="*/ 185909 w 1313422"/>
              <a:gd name="connsiteY9-608" fmla="*/ 1110774 h 1144155"/>
              <a:gd name="connsiteX0-609" fmla="*/ 185909 w 1313422"/>
              <a:gd name="connsiteY0-610" fmla="*/ 1109393 h 1142774"/>
              <a:gd name="connsiteX1-611" fmla="*/ 655 w 1313422"/>
              <a:gd name="connsiteY1-612" fmla="*/ 857919 h 1142774"/>
              <a:gd name="connsiteX2-613" fmla="*/ 139018 w 1313422"/>
              <a:gd name="connsiteY2-614" fmla="*/ 322301 h 1142774"/>
              <a:gd name="connsiteX3-615" fmla="*/ 499104 w 1313422"/>
              <a:gd name="connsiteY3-616" fmla="*/ 29690 h 1142774"/>
              <a:gd name="connsiteX4-617" fmla="*/ 933865 w 1313422"/>
              <a:gd name="connsiteY4-618" fmla="*/ 47467 h 1142774"/>
              <a:gd name="connsiteX5-619" fmla="*/ 1231154 w 1313422"/>
              <a:gd name="connsiteY5-620" fmla="*/ 362143 h 1142774"/>
              <a:gd name="connsiteX6-621" fmla="*/ 1312281 w 1313422"/>
              <a:gd name="connsiteY6-622" fmla="*/ 741103 h 1142774"/>
              <a:gd name="connsiteX7-623" fmla="*/ 1166984 w 1313422"/>
              <a:gd name="connsiteY7-624" fmla="*/ 1099868 h 1142774"/>
              <a:gd name="connsiteX8-625" fmla="*/ 185909 w 1313422"/>
              <a:gd name="connsiteY8-626" fmla="*/ 1109393 h 1142774"/>
              <a:gd name="connsiteX0-627" fmla="*/ 185909 w 1313422"/>
              <a:gd name="connsiteY0-628" fmla="*/ 1109393 h 1143469"/>
              <a:gd name="connsiteX1-629" fmla="*/ 655 w 1313422"/>
              <a:gd name="connsiteY1-630" fmla="*/ 857919 h 1143469"/>
              <a:gd name="connsiteX2-631" fmla="*/ 139018 w 1313422"/>
              <a:gd name="connsiteY2-632" fmla="*/ 322301 h 1143469"/>
              <a:gd name="connsiteX3-633" fmla="*/ 499104 w 1313422"/>
              <a:gd name="connsiteY3-634" fmla="*/ 29690 h 1143469"/>
              <a:gd name="connsiteX4-635" fmla="*/ 933865 w 1313422"/>
              <a:gd name="connsiteY4-636" fmla="*/ 47467 h 1143469"/>
              <a:gd name="connsiteX5-637" fmla="*/ 1231154 w 1313422"/>
              <a:gd name="connsiteY5-638" fmla="*/ 362143 h 1143469"/>
              <a:gd name="connsiteX6-639" fmla="*/ 1312281 w 1313422"/>
              <a:gd name="connsiteY6-640" fmla="*/ 741103 h 1143469"/>
              <a:gd name="connsiteX7-641" fmla="*/ 1166984 w 1313422"/>
              <a:gd name="connsiteY7-642" fmla="*/ 1099868 h 1143469"/>
              <a:gd name="connsiteX8-643" fmla="*/ 568108 w 1313422"/>
              <a:gd name="connsiteY8-644" fmla="*/ 1138351 h 1143469"/>
              <a:gd name="connsiteX9-645" fmla="*/ 185909 w 1313422"/>
              <a:gd name="connsiteY9-646" fmla="*/ 1109393 h 1143469"/>
              <a:gd name="connsiteX0-647" fmla="*/ 185909 w 1313422"/>
              <a:gd name="connsiteY0-648" fmla="*/ 1109393 h 1280575"/>
              <a:gd name="connsiteX1-649" fmla="*/ 655 w 1313422"/>
              <a:gd name="connsiteY1-650" fmla="*/ 857919 h 1280575"/>
              <a:gd name="connsiteX2-651" fmla="*/ 139018 w 1313422"/>
              <a:gd name="connsiteY2-652" fmla="*/ 322301 h 1280575"/>
              <a:gd name="connsiteX3-653" fmla="*/ 499104 w 1313422"/>
              <a:gd name="connsiteY3-654" fmla="*/ 29690 h 1280575"/>
              <a:gd name="connsiteX4-655" fmla="*/ 933865 w 1313422"/>
              <a:gd name="connsiteY4-656" fmla="*/ 47467 h 1280575"/>
              <a:gd name="connsiteX5-657" fmla="*/ 1231154 w 1313422"/>
              <a:gd name="connsiteY5-658" fmla="*/ 362143 h 1280575"/>
              <a:gd name="connsiteX6-659" fmla="*/ 1312281 w 1313422"/>
              <a:gd name="connsiteY6-660" fmla="*/ 741103 h 1280575"/>
              <a:gd name="connsiteX7-661" fmla="*/ 1166984 w 1313422"/>
              <a:gd name="connsiteY7-662" fmla="*/ 1099868 h 1280575"/>
              <a:gd name="connsiteX8-663" fmla="*/ 574081 w 1313422"/>
              <a:gd name="connsiteY8-664" fmla="*/ 1280557 h 1280575"/>
              <a:gd name="connsiteX9-665" fmla="*/ 185909 w 1313422"/>
              <a:gd name="connsiteY9-666" fmla="*/ 1109393 h 1280575"/>
              <a:gd name="connsiteX0-667" fmla="*/ 167606 w 1313039"/>
              <a:gd name="connsiteY0-668" fmla="*/ 1150869 h 1280587"/>
              <a:gd name="connsiteX1-669" fmla="*/ 272 w 1313039"/>
              <a:gd name="connsiteY1-670" fmla="*/ 857919 h 1280587"/>
              <a:gd name="connsiteX2-671" fmla="*/ 138635 w 1313039"/>
              <a:gd name="connsiteY2-672" fmla="*/ 322301 h 1280587"/>
              <a:gd name="connsiteX3-673" fmla="*/ 498721 w 1313039"/>
              <a:gd name="connsiteY3-674" fmla="*/ 29690 h 1280587"/>
              <a:gd name="connsiteX4-675" fmla="*/ 933482 w 1313039"/>
              <a:gd name="connsiteY4-676" fmla="*/ 47467 h 1280587"/>
              <a:gd name="connsiteX5-677" fmla="*/ 1230771 w 1313039"/>
              <a:gd name="connsiteY5-678" fmla="*/ 362143 h 1280587"/>
              <a:gd name="connsiteX6-679" fmla="*/ 1311898 w 1313039"/>
              <a:gd name="connsiteY6-680" fmla="*/ 741103 h 1280587"/>
              <a:gd name="connsiteX7-681" fmla="*/ 1166601 w 1313039"/>
              <a:gd name="connsiteY7-682" fmla="*/ 1099868 h 1280587"/>
              <a:gd name="connsiteX8-683" fmla="*/ 573698 w 1313039"/>
              <a:gd name="connsiteY8-684" fmla="*/ 1280557 h 1280587"/>
              <a:gd name="connsiteX9-685" fmla="*/ 167606 w 1313039"/>
              <a:gd name="connsiteY9-686" fmla="*/ 1150869 h 1280587"/>
              <a:gd name="connsiteX0-687" fmla="*/ 167606 w 1313868"/>
              <a:gd name="connsiteY0-688" fmla="*/ 1150869 h 1280587"/>
              <a:gd name="connsiteX1-689" fmla="*/ 272 w 1313868"/>
              <a:gd name="connsiteY1-690" fmla="*/ 857919 h 1280587"/>
              <a:gd name="connsiteX2-691" fmla="*/ 138635 w 1313868"/>
              <a:gd name="connsiteY2-692" fmla="*/ 322301 h 1280587"/>
              <a:gd name="connsiteX3-693" fmla="*/ 498721 w 1313868"/>
              <a:gd name="connsiteY3-694" fmla="*/ 29690 h 1280587"/>
              <a:gd name="connsiteX4-695" fmla="*/ 933482 w 1313868"/>
              <a:gd name="connsiteY4-696" fmla="*/ 47467 h 1280587"/>
              <a:gd name="connsiteX5-697" fmla="*/ 1230771 w 1313868"/>
              <a:gd name="connsiteY5-698" fmla="*/ 362143 h 1280587"/>
              <a:gd name="connsiteX6-699" fmla="*/ 1311898 w 1313868"/>
              <a:gd name="connsiteY6-700" fmla="*/ 741103 h 1280587"/>
              <a:gd name="connsiteX7-701" fmla="*/ 1142707 w 1313868"/>
              <a:gd name="connsiteY7-702" fmla="*/ 1147270 h 1280587"/>
              <a:gd name="connsiteX8-703" fmla="*/ 573698 w 1313868"/>
              <a:gd name="connsiteY8-704" fmla="*/ 1280557 h 1280587"/>
              <a:gd name="connsiteX9-705" fmla="*/ 167606 w 1313868"/>
              <a:gd name="connsiteY9-706" fmla="*/ 1150869 h 1280587"/>
              <a:gd name="connsiteX0-707" fmla="*/ 167606 w 1512040"/>
              <a:gd name="connsiteY0-708" fmla="*/ 1148611 h 1278329"/>
              <a:gd name="connsiteX1-709" fmla="*/ 272 w 1512040"/>
              <a:gd name="connsiteY1-710" fmla="*/ 855661 h 1278329"/>
              <a:gd name="connsiteX2-711" fmla="*/ 138635 w 1512040"/>
              <a:gd name="connsiteY2-712" fmla="*/ 320043 h 1278329"/>
              <a:gd name="connsiteX3-713" fmla="*/ 498721 w 1512040"/>
              <a:gd name="connsiteY3-714" fmla="*/ 27432 h 1278329"/>
              <a:gd name="connsiteX4-715" fmla="*/ 933482 w 1512040"/>
              <a:gd name="connsiteY4-716" fmla="*/ 45209 h 1278329"/>
              <a:gd name="connsiteX5-717" fmla="*/ 1509529 w 1512040"/>
              <a:gd name="connsiteY5-718" fmla="*/ 316433 h 1278329"/>
              <a:gd name="connsiteX6-719" fmla="*/ 1311898 w 1512040"/>
              <a:gd name="connsiteY6-720" fmla="*/ 738845 h 1278329"/>
              <a:gd name="connsiteX7-721" fmla="*/ 1142707 w 1512040"/>
              <a:gd name="connsiteY7-722" fmla="*/ 1145012 h 1278329"/>
              <a:gd name="connsiteX8-723" fmla="*/ 573698 w 1512040"/>
              <a:gd name="connsiteY8-724" fmla="*/ 1278299 h 1278329"/>
              <a:gd name="connsiteX9-725" fmla="*/ 167606 w 1512040"/>
              <a:gd name="connsiteY9-726" fmla="*/ 1148611 h 1278329"/>
              <a:gd name="connsiteX0-727" fmla="*/ 167606 w 1512040"/>
              <a:gd name="connsiteY0-728" fmla="*/ 1225595 h 1355313"/>
              <a:gd name="connsiteX1-729" fmla="*/ 272 w 1512040"/>
              <a:gd name="connsiteY1-730" fmla="*/ 932645 h 1355313"/>
              <a:gd name="connsiteX2-731" fmla="*/ 138635 w 1512040"/>
              <a:gd name="connsiteY2-732" fmla="*/ 397027 h 1355313"/>
              <a:gd name="connsiteX3-733" fmla="*/ 498721 w 1512040"/>
              <a:gd name="connsiteY3-734" fmla="*/ 104416 h 1355313"/>
              <a:gd name="connsiteX4-735" fmla="*/ 1056932 w 1512040"/>
              <a:gd name="connsiteY4-736" fmla="*/ 15538 h 1355313"/>
              <a:gd name="connsiteX5-737" fmla="*/ 1509529 w 1512040"/>
              <a:gd name="connsiteY5-738" fmla="*/ 393417 h 1355313"/>
              <a:gd name="connsiteX6-739" fmla="*/ 1311898 w 1512040"/>
              <a:gd name="connsiteY6-740" fmla="*/ 815829 h 1355313"/>
              <a:gd name="connsiteX7-741" fmla="*/ 1142707 w 1512040"/>
              <a:gd name="connsiteY7-742" fmla="*/ 1221996 h 1355313"/>
              <a:gd name="connsiteX8-743" fmla="*/ 573698 w 1512040"/>
              <a:gd name="connsiteY8-744" fmla="*/ 1355283 h 1355313"/>
              <a:gd name="connsiteX9-745" fmla="*/ 167606 w 1512040"/>
              <a:gd name="connsiteY9-746" fmla="*/ 1225595 h 1355313"/>
              <a:gd name="connsiteX0-747" fmla="*/ 167606 w 1558006"/>
              <a:gd name="connsiteY0-748" fmla="*/ 1225595 h 1355313"/>
              <a:gd name="connsiteX1-749" fmla="*/ 272 w 1558006"/>
              <a:gd name="connsiteY1-750" fmla="*/ 932645 h 1355313"/>
              <a:gd name="connsiteX2-751" fmla="*/ 138635 w 1558006"/>
              <a:gd name="connsiteY2-752" fmla="*/ 397027 h 1355313"/>
              <a:gd name="connsiteX3-753" fmla="*/ 498721 w 1558006"/>
              <a:gd name="connsiteY3-754" fmla="*/ 104416 h 1355313"/>
              <a:gd name="connsiteX4-755" fmla="*/ 1056932 w 1558006"/>
              <a:gd name="connsiteY4-756" fmla="*/ 15538 h 1355313"/>
              <a:gd name="connsiteX5-757" fmla="*/ 1509529 w 1558006"/>
              <a:gd name="connsiteY5-758" fmla="*/ 393417 h 1355313"/>
              <a:gd name="connsiteX6-759" fmla="*/ 1530923 w 1558006"/>
              <a:gd name="connsiteY6-760" fmla="*/ 863232 h 1355313"/>
              <a:gd name="connsiteX7-761" fmla="*/ 1142707 w 1558006"/>
              <a:gd name="connsiteY7-762" fmla="*/ 1221996 h 1355313"/>
              <a:gd name="connsiteX8-763" fmla="*/ 573698 w 1558006"/>
              <a:gd name="connsiteY8-764" fmla="*/ 1355283 h 1355313"/>
              <a:gd name="connsiteX9-765" fmla="*/ 167606 w 1558006"/>
              <a:gd name="connsiteY9-766" fmla="*/ 1225595 h 13553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  <a:cxn ang="0">
                <a:pos x="connsiteX6-43" y="connsiteY6-44"/>
              </a:cxn>
              <a:cxn ang="0">
                <a:pos x="connsiteX7-59" y="connsiteY7-60"/>
              </a:cxn>
              <a:cxn ang="0">
                <a:pos x="connsiteX8-77" y="connsiteY8-78"/>
              </a:cxn>
              <a:cxn ang="0">
                <a:pos x="connsiteX9-115" y="connsiteY9-116"/>
              </a:cxn>
            </a:cxnLst>
            <a:rect l="l" t="t" r="r" b="b"/>
            <a:pathLst>
              <a:path w="1558006" h="1355313">
                <a:moveTo>
                  <a:pt x="167606" y="1225595"/>
                </a:moveTo>
                <a:cubicBezTo>
                  <a:pt x="72035" y="1155155"/>
                  <a:pt x="5101" y="1070740"/>
                  <a:pt x="272" y="932645"/>
                </a:cubicBezTo>
                <a:cubicBezTo>
                  <a:pt x="-4557" y="794550"/>
                  <a:pt x="55560" y="535065"/>
                  <a:pt x="138635" y="397027"/>
                </a:cubicBezTo>
                <a:cubicBezTo>
                  <a:pt x="221710" y="258989"/>
                  <a:pt x="345672" y="167997"/>
                  <a:pt x="498721" y="104416"/>
                </a:cubicBezTo>
                <a:cubicBezTo>
                  <a:pt x="651770" y="40835"/>
                  <a:pt x="888464" y="-32629"/>
                  <a:pt x="1056932" y="15538"/>
                </a:cubicBezTo>
                <a:cubicBezTo>
                  <a:pt x="1225400" y="63705"/>
                  <a:pt x="1446460" y="277811"/>
                  <a:pt x="1509529" y="393417"/>
                </a:cubicBezTo>
                <a:cubicBezTo>
                  <a:pt x="1534001" y="452354"/>
                  <a:pt x="1592060" y="725136"/>
                  <a:pt x="1530923" y="863232"/>
                </a:cubicBezTo>
                <a:cubicBezTo>
                  <a:pt x="1469786" y="1001328"/>
                  <a:pt x="1302245" y="1139988"/>
                  <a:pt x="1142707" y="1221996"/>
                </a:cubicBezTo>
                <a:cubicBezTo>
                  <a:pt x="983170" y="1304005"/>
                  <a:pt x="737210" y="1353696"/>
                  <a:pt x="573698" y="1355283"/>
                </a:cubicBezTo>
                <a:cubicBezTo>
                  <a:pt x="410186" y="1356870"/>
                  <a:pt x="263177" y="1296035"/>
                  <a:pt x="167606" y="1225595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59" name="TextBox 24"/>
          <p:cNvSpPr txBox="1">
            <a:spLocks noChangeArrowheads="1"/>
          </p:cNvSpPr>
          <p:nvPr/>
        </p:nvSpPr>
        <p:spPr bwMode="auto">
          <a:xfrm>
            <a:off x="4071938" y="2389188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8"/>
          <p:cNvGrpSpPr>
            <a:grpSpLocks/>
          </p:cNvGrpSpPr>
          <p:nvPr/>
        </p:nvGrpSpPr>
        <p:grpSpPr bwMode="auto">
          <a:xfrm>
            <a:off x="893763" y="608013"/>
            <a:ext cx="7780337" cy="1371600"/>
            <a:chOff x="363084" y="712322"/>
            <a:chExt cx="7780061" cy="1373168"/>
          </a:xfrm>
        </p:grpSpPr>
        <p:grpSp>
          <p:nvGrpSpPr>
            <p:cNvPr id="19466" name="组合 3"/>
            <p:cNvGrpSpPr>
              <a:grpSpLocks/>
            </p:cNvGrpSpPr>
            <p:nvPr/>
          </p:nvGrpSpPr>
          <p:grpSpPr bwMode="auto">
            <a:xfrm>
              <a:off x="363084" y="878591"/>
              <a:ext cx="436298" cy="419696"/>
              <a:chOff x="1727200" y="3208867"/>
              <a:chExt cx="1413933" cy="135466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727200" y="3210832"/>
                <a:ext cx="1414740" cy="135428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1871246" y="3462197"/>
                <a:ext cx="1270694" cy="851560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467" name="TextBox 4"/>
            <p:cNvSpPr txBox="1">
              <a:spLocks noChangeArrowheads="1"/>
            </p:cNvSpPr>
            <p:nvPr/>
          </p:nvSpPr>
          <p:spPr bwMode="auto">
            <a:xfrm>
              <a:off x="874144" y="712322"/>
              <a:ext cx="7269001" cy="1373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与同学分享后，你发现哪些特质赢得的支持率比较高？请把它们填写在下面的横线上。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 flipV="1">
            <a:off x="2095500" y="2857500"/>
            <a:ext cx="1885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81525" y="2857500"/>
            <a:ext cx="1885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95500" y="3724275"/>
            <a:ext cx="1885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581525" y="3724275"/>
            <a:ext cx="1885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27263" y="2333625"/>
            <a:ext cx="16049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亲密无间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38725" y="2333625"/>
            <a:ext cx="8937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平等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586038" y="3200400"/>
            <a:ext cx="893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信任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48213" y="3200400"/>
            <a:ext cx="16049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趣味相投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1162050" y="617538"/>
            <a:ext cx="22145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友谊的特质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38200" y="1371600"/>
            <a:ext cx="6848475" cy="2651125"/>
            <a:chOff x="838200" y="1371599"/>
            <a:chExt cx="6848475" cy="2651918"/>
          </a:xfrm>
        </p:grpSpPr>
        <p:sp>
          <p:nvSpPr>
            <p:cNvPr id="20483" name="TextBox 2"/>
            <p:cNvSpPr txBox="1">
              <a:spLocks noChangeArrowheads="1"/>
            </p:cNvSpPr>
            <p:nvPr/>
          </p:nvSpPr>
          <p:spPr bwMode="auto">
            <a:xfrm>
              <a:off x="838200" y="1371599"/>
              <a:ext cx="6848475" cy="2651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   友谊是一种亲密的关系。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每个人对友谊的理解和需要不尽相同，我们都希望在友谊中得到理解和支持、忠诚和信任、肯定和关心。</a:t>
              </a:r>
            </a:p>
          </p:txBody>
        </p:sp>
        <p:sp>
          <p:nvSpPr>
            <p:cNvPr id="4" name="五角星 3"/>
            <p:cNvSpPr/>
            <p:nvPr/>
          </p:nvSpPr>
          <p:spPr>
            <a:xfrm>
              <a:off x="895350" y="1495461"/>
              <a:ext cx="533400" cy="524032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"/>
          <p:cNvGrpSpPr>
            <a:grpSpLocks/>
          </p:cNvGrpSpPr>
          <p:nvPr/>
        </p:nvGrpSpPr>
        <p:grpSpPr bwMode="auto">
          <a:xfrm>
            <a:off x="1104900" y="290513"/>
            <a:ext cx="2760663" cy="593725"/>
            <a:chOff x="1104968" y="291116"/>
            <a:chExt cx="2761011" cy="593627"/>
          </a:xfrm>
        </p:grpSpPr>
        <p:grpSp>
          <p:nvGrpSpPr>
            <p:cNvPr id="21513" name="组合 2"/>
            <p:cNvGrpSpPr>
              <a:grpSpLocks/>
            </p:cNvGrpSpPr>
            <p:nvPr/>
          </p:nvGrpSpPr>
          <p:grpSpPr bwMode="auto">
            <a:xfrm>
              <a:off x="1104968" y="291116"/>
              <a:ext cx="640827" cy="593627"/>
              <a:chOff x="1293374" y="1049867"/>
              <a:chExt cx="1957036" cy="1727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322466" y="1049867"/>
                <a:ext cx="1794024" cy="17272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74639" y="1086812"/>
                <a:ext cx="392744" cy="374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864358" y="1636375"/>
                <a:ext cx="387897" cy="374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573435" y="1991976"/>
                <a:ext cx="256983" cy="2632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248572" y="1608666"/>
                <a:ext cx="261831" cy="263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069168" y="2088956"/>
                <a:ext cx="208496" cy="1893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263117" y="2333722"/>
                <a:ext cx="208496" cy="1893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015834" y="2518449"/>
                <a:ext cx="126067" cy="129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1523" name="Picture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01137">
                <a:off x="1293374" y="1602979"/>
                <a:ext cx="887306" cy="765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514" name="TextBox 3"/>
            <p:cNvSpPr txBox="1">
              <a:spLocks noChangeArrowheads="1"/>
            </p:cNvSpPr>
            <p:nvPr/>
          </p:nvSpPr>
          <p:spPr bwMode="auto">
            <a:xfrm>
              <a:off x="1885950" y="326319"/>
              <a:ext cx="19800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探究与分享</a:t>
              </a:r>
            </a:p>
          </p:txBody>
        </p:sp>
      </p:grpSp>
      <p:sp>
        <p:nvSpPr>
          <p:cNvPr id="21506" name="TextBox 13"/>
          <p:cNvSpPr txBox="1">
            <a:spLocks noChangeArrowheads="1"/>
          </p:cNvSpPr>
          <p:nvPr/>
        </p:nvSpPr>
        <p:spPr bwMode="auto">
          <a:xfrm>
            <a:off x="846138" y="987425"/>
            <a:ext cx="62118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阅读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P45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页上面的材料，思考下列问题</a:t>
            </a:r>
          </a:p>
        </p:txBody>
      </p: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439738" y="1436688"/>
            <a:ext cx="8405812" cy="1371600"/>
            <a:chOff x="428002" y="1113166"/>
            <a:chExt cx="8487685" cy="1369643"/>
          </a:xfrm>
        </p:grpSpPr>
        <p:sp>
          <p:nvSpPr>
            <p:cNvPr id="21509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8175725" cy="1369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结合自己的经历，谈谈你如何理解“我”心里的滋味。</a:t>
              </a:r>
            </a:p>
          </p:txBody>
        </p:sp>
        <p:grpSp>
          <p:nvGrpSpPr>
            <p:cNvPr id="21510" name="组合 9"/>
            <p:cNvGrpSpPr>
              <a:grpSpLocks/>
            </p:cNvGrpSpPr>
            <p:nvPr/>
          </p:nvGrpSpPr>
          <p:grpSpPr bwMode="auto">
            <a:xfrm>
              <a:off x="428002" y="1298638"/>
              <a:ext cx="486696" cy="420087"/>
              <a:chOff x="-229518" y="878942"/>
              <a:chExt cx="486696" cy="42008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-229518" y="878942"/>
                <a:ext cx="436006" cy="42008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燕尾形 1"/>
              <p:cNvSpPr/>
              <p:nvPr/>
            </p:nvSpPr>
            <p:spPr>
              <a:xfrm>
                <a:off x="-133340" y="956619"/>
                <a:ext cx="391123" cy="263149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9738" y="2724150"/>
            <a:ext cx="815181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“我”心里很难过，在他困难的时候我向他伸出了双手，但是在我有困难的时候，他却只顾自己，他对我们的友谊太自私了，只想得到但不付出。这样的友谊是不能长久的。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942975" y="144463"/>
            <a:ext cx="7602538" cy="738187"/>
            <a:chOff x="739962" y="1113166"/>
            <a:chExt cx="7601821" cy="738836"/>
          </a:xfrm>
        </p:grpSpPr>
        <p:sp>
          <p:nvSpPr>
            <p:cNvPr id="22532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8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 帮助朋友</a:t>
              </a:r>
              <a:r>
                <a:rPr lang="en-US" altLang="zh-CN" sz="2800" b="1">
                  <a:latin typeface="黑体" pitchFamily="49" charset="-122"/>
                  <a:ea typeface="黑体" pitchFamily="49" charset="-122"/>
                </a:rPr>
                <a:t>,</a:t>
              </a: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是否会意味着自己会受到损失？</a:t>
              </a:r>
            </a:p>
          </p:txBody>
        </p:sp>
        <p:grpSp>
          <p:nvGrpSpPr>
            <p:cNvPr id="22533" name="组合 9"/>
            <p:cNvGrpSpPr>
              <a:grpSpLocks/>
            </p:cNvGrpSpPr>
            <p:nvPr/>
          </p:nvGrpSpPr>
          <p:grpSpPr bwMode="auto">
            <a:xfrm>
              <a:off x="1020604" y="1298287"/>
              <a:ext cx="436298" cy="419696"/>
              <a:chOff x="363084" y="878591"/>
              <a:chExt cx="436298" cy="41969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63404" y="879371"/>
                <a:ext cx="436521" cy="419469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燕尾形 1"/>
              <p:cNvSpPr/>
              <p:nvPr/>
            </p:nvSpPr>
            <p:spPr>
              <a:xfrm>
                <a:off x="407850" y="957227"/>
                <a:ext cx="392075" cy="262167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14350" y="812800"/>
            <a:ext cx="803116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不是。以材料为例，在美术课上，“我”把颜料分了一半给李鸣，虽然画画不方便，但是“我”很高兴我帮助了同学。损失与得到都是相对的，</a:t>
            </a:r>
            <a:endParaRPr lang="en-US" altLang="zh-CN" sz="24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“我”损失了颜料，但是我收获</a:t>
            </a:r>
            <a:endParaRPr lang="en-US" altLang="zh-CN" sz="24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了友情，得到了快乐。</a:t>
            </a:r>
          </a:p>
        </p:txBody>
      </p:sp>
      <p:pic>
        <p:nvPicPr>
          <p:cNvPr id="14345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2075" y="2062163"/>
            <a:ext cx="3971925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1362075"/>
            <a:ext cx="43243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06388" y="606425"/>
            <a:ext cx="4179887" cy="3932238"/>
            <a:chOff x="306388" y="606425"/>
            <a:chExt cx="4179887" cy="3931900"/>
          </a:xfrm>
        </p:grpSpPr>
        <p:sp>
          <p:nvSpPr>
            <p:cNvPr id="23555" name="TextBox 1"/>
            <p:cNvSpPr txBox="1">
              <a:spLocks noChangeArrowheads="1"/>
            </p:cNvSpPr>
            <p:nvPr/>
          </p:nvSpPr>
          <p:spPr bwMode="auto">
            <a:xfrm>
              <a:off x="306388" y="606425"/>
              <a:ext cx="4179887" cy="393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8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友谊是平等的、双向的。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接受帮助，也学习帮助对方；感受关怀，也学习关怀对方。我们共同分享，也相互分担，在相处中体验积极的情感。</a:t>
              </a:r>
            </a:p>
          </p:txBody>
        </p:sp>
        <p:sp>
          <p:nvSpPr>
            <p:cNvPr id="5" name="五角星 4"/>
            <p:cNvSpPr/>
            <p:nvPr/>
          </p:nvSpPr>
          <p:spPr>
            <a:xfrm>
              <a:off x="306388" y="715954"/>
              <a:ext cx="533400" cy="523830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"/>
          <p:cNvGrpSpPr>
            <a:grpSpLocks/>
          </p:cNvGrpSpPr>
          <p:nvPr/>
        </p:nvGrpSpPr>
        <p:grpSpPr bwMode="auto">
          <a:xfrm>
            <a:off x="1119188" y="290513"/>
            <a:ext cx="2760662" cy="593725"/>
            <a:chOff x="1104968" y="291116"/>
            <a:chExt cx="2761011" cy="593627"/>
          </a:xfrm>
        </p:grpSpPr>
        <p:grpSp>
          <p:nvGrpSpPr>
            <p:cNvPr id="24585" name="组合 3"/>
            <p:cNvGrpSpPr>
              <a:grpSpLocks/>
            </p:cNvGrpSpPr>
            <p:nvPr/>
          </p:nvGrpSpPr>
          <p:grpSpPr bwMode="auto">
            <a:xfrm>
              <a:off x="1104968" y="291116"/>
              <a:ext cx="640827" cy="593627"/>
              <a:chOff x="1293374" y="1049867"/>
              <a:chExt cx="1957036" cy="17272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322466" y="1049867"/>
                <a:ext cx="1794024" cy="17272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374636" y="1086812"/>
                <a:ext cx="392747" cy="374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864358" y="1636375"/>
                <a:ext cx="387897" cy="374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573435" y="1991976"/>
                <a:ext cx="256980" cy="2632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248569" y="1608666"/>
                <a:ext cx="261831" cy="263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069168" y="2088956"/>
                <a:ext cx="208493" cy="1893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263117" y="2333722"/>
                <a:ext cx="208493" cy="1893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015831" y="2518449"/>
                <a:ext cx="126067" cy="129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4595" name="Picture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01137">
                <a:off x="1293374" y="1602979"/>
                <a:ext cx="887306" cy="765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586" name="TextBox 4"/>
            <p:cNvSpPr txBox="1">
              <a:spLocks noChangeArrowheads="1"/>
            </p:cNvSpPr>
            <p:nvPr/>
          </p:nvSpPr>
          <p:spPr bwMode="auto">
            <a:xfrm>
              <a:off x="1885950" y="326319"/>
              <a:ext cx="19800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探究与分享</a:t>
              </a:r>
            </a:p>
          </p:txBody>
        </p:sp>
      </p:grpSp>
      <p:pic>
        <p:nvPicPr>
          <p:cNvPr id="18452" name="Picture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1203325"/>
            <a:ext cx="17430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23" descr="E:\罗梦\人七思上\图片\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61175" y="1873250"/>
            <a:ext cx="1446213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标注 1"/>
          <p:cNvSpPr/>
          <p:nvPr/>
        </p:nvSpPr>
        <p:spPr>
          <a:xfrm>
            <a:off x="2152650" y="1203325"/>
            <a:ext cx="1982788" cy="1085850"/>
          </a:xfrm>
          <a:prstGeom prst="wedgeRoundRectCallout">
            <a:avLst>
              <a:gd name="adj1" fmla="val -76086"/>
              <a:gd name="adj2" fmla="val 38816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为什么找我做朋友</a:t>
            </a:r>
            <a:r>
              <a:rPr lang="en-US" altLang="zh-CN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152650" y="1457325"/>
            <a:ext cx="4495800" cy="2397125"/>
            <a:chOff x="2152650" y="1456584"/>
            <a:chExt cx="4495444" cy="2397866"/>
          </a:xfrm>
        </p:grpSpPr>
        <p:pic>
          <p:nvPicPr>
            <p:cNvPr id="24583" name="Picture 2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780665" y="1456584"/>
              <a:ext cx="1867429" cy="2397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圆角矩形标注 24"/>
            <p:cNvSpPr/>
            <p:nvPr/>
          </p:nvSpPr>
          <p:spPr>
            <a:xfrm>
              <a:off x="2152650" y="2518950"/>
              <a:ext cx="2466780" cy="1086186"/>
            </a:xfrm>
            <a:prstGeom prst="wedgeRoundRectCallout">
              <a:avLst>
                <a:gd name="adj1" fmla="val 67310"/>
                <a:gd name="adj2" fmla="val -436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charset="-122"/>
                  <a:ea typeface="微软雅黑" panose="020B0503020204020204" charset="-122"/>
                </a:rPr>
                <a:t>因为你的成绩好，可以帮助我。</a:t>
              </a:r>
            </a:p>
          </p:txBody>
        </p:sp>
      </p:grpSp>
      <p:sp>
        <p:nvSpPr>
          <p:cNvPr id="3" name="云形标注 2"/>
          <p:cNvSpPr/>
          <p:nvPr/>
        </p:nvSpPr>
        <p:spPr>
          <a:xfrm>
            <a:off x="7067550" y="704850"/>
            <a:ext cx="1666875" cy="638175"/>
          </a:xfrm>
          <a:prstGeom prst="cloudCallout">
            <a:avLst>
              <a:gd name="adj1" fmla="val -9976"/>
              <a:gd name="adj2" fmla="val 18643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无语</a:t>
            </a:r>
            <a:r>
              <a:rPr lang="en-US" altLang="zh-CN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083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管鲍之交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0588" y="1677988"/>
            <a:ext cx="2339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管仲和鲍叔牙</a:t>
            </a:r>
          </a:p>
        </p:txBody>
      </p:sp>
      <p:pic>
        <p:nvPicPr>
          <p:cNvPr id="32770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4738" y="1273175"/>
            <a:ext cx="41814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52475" y="152400"/>
            <a:ext cx="7964488" cy="1371600"/>
            <a:chOff x="1172751" y="339259"/>
            <a:chExt cx="7952496" cy="1374741"/>
          </a:xfrm>
        </p:grpSpPr>
        <p:grpSp>
          <p:nvGrpSpPr>
            <p:cNvPr id="25603" name="组合 3"/>
            <p:cNvGrpSpPr>
              <a:grpSpLocks/>
            </p:cNvGrpSpPr>
            <p:nvPr/>
          </p:nvGrpSpPr>
          <p:grpSpPr bwMode="auto">
            <a:xfrm>
              <a:off x="1172751" y="416576"/>
              <a:ext cx="435916" cy="420060"/>
              <a:chOff x="932245" y="1889776"/>
              <a:chExt cx="435916" cy="420060"/>
            </a:xfrm>
          </p:grpSpPr>
          <p:sp>
            <p:nvSpPr>
              <p:cNvPr id="2" name="椭圆 1"/>
              <p:cNvSpPr/>
              <p:nvPr/>
            </p:nvSpPr>
            <p:spPr bwMode="auto">
              <a:xfrm>
                <a:off x="932245" y="1890425"/>
                <a:ext cx="435906" cy="420060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" name="燕尾形 1"/>
              <p:cNvSpPr/>
              <p:nvPr/>
            </p:nvSpPr>
            <p:spPr bwMode="auto">
              <a:xfrm>
                <a:off x="954437" y="1984302"/>
                <a:ext cx="391523" cy="262538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604" name="TextBox 4"/>
            <p:cNvSpPr txBox="1">
              <a:spLocks noChangeArrowheads="1"/>
            </p:cNvSpPr>
            <p:nvPr/>
          </p:nvSpPr>
          <p:spPr bwMode="auto">
            <a:xfrm>
              <a:off x="1371199" y="339259"/>
              <a:ext cx="7754048" cy="1374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800" b="1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）古人云：“君子之交淡如水。”也有人说：“多个朋友多条路。”你如何看待这两种观点？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0050" y="1547813"/>
            <a:ext cx="850423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“君子之交淡如水”的意思是品格高尚的人之间的交情如水一样平淡，不尚虚华，却是真正的心与心之间的交流；“多个朋友多条路”的意思是多了一个朋友，有困难的时候就多了一个帮助。这两种观点都体现了作为朋友，我们共同分享，也相互分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671513" y="611188"/>
            <a:ext cx="7602537" cy="731837"/>
            <a:chOff x="812345" y="1080138"/>
            <a:chExt cx="7601821" cy="731691"/>
          </a:xfrm>
        </p:grpSpPr>
        <p:sp>
          <p:nvSpPr>
            <p:cNvPr id="26628" name="TextBox 8"/>
            <p:cNvSpPr txBox="1">
              <a:spLocks noChangeArrowheads="1"/>
            </p:cNvSpPr>
            <p:nvPr/>
          </p:nvSpPr>
          <p:spPr bwMode="auto">
            <a:xfrm>
              <a:off x="812345" y="1080138"/>
              <a:ext cx="7601821" cy="731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（</a:t>
              </a:r>
              <a:r>
                <a:rPr lang="en-US" altLang="zh-CN" sz="2800" b="1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）分享和分担是对等的吗？</a:t>
              </a:r>
            </a:p>
          </p:txBody>
        </p:sp>
        <p:grpSp>
          <p:nvGrpSpPr>
            <p:cNvPr id="26629" name="组合 9"/>
            <p:cNvGrpSpPr>
              <a:grpSpLocks/>
            </p:cNvGrpSpPr>
            <p:nvPr/>
          </p:nvGrpSpPr>
          <p:grpSpPr bwMode="auto">
            <a:xfrm>
              <a:off x="812663" y="1298312"/>
              <a:ext cx="492396" cy="419198"/>
              <a:chOff x="155143" y="878616"/>
              <a:chExt cx="492396" cy="41919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54825" y="877885"/>
                <a:ext cx="436521" cy="420604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254828" y="957244"/>
                <a:ext cx="392076" cy="261886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3550" y="1395413"/>
            <a:ext cx="78708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不对。友谊是双向的。友谊是接受，也是付出；是分享也是分担。友谊是平等的，但不一定是对等的。</a:t>
            </a:r>
          </a:p>
        </p:txBody>
      </p:sp>
      <p:pic>
        <p:nvPicPr>
          <p:cNvPr id="4096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7638" y="2959100"/>
            <a:ext cx="4716462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57238" y="388938"/>
            <a:ext cx="7091362" cy="2651125"/>
            <a:chOff x="670560" y="685799"/>
            <a:chExt cx="7092315" cy="2652881"/>
          </a:xfrm>
        </p:grpSpPr>
        <p:sp>
          <p:nvSpPr>
            <p:cNvPr id="27651" name="TextBox 1"/>
            <p:cNvSpPr txBox="1">
              <a:spLocks noChangeArrowheads="1"/>
            </p:cNvSpPr>
            <p:nvPr/>
          </p:nvSpPr>
          <p:spPr bwMode="auto">
            <a:xfrm>
              <a:off x="742950" y="685799"/>
              <a:ext cx="7019925" cy="2652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8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友谊是一种心灵的相遇。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友谊的美好就在于它可以超越物质条件、家庭背景、学习成绩等。志同道合、志趣相投的友谊，更能够经得住时间的考验和风雨的洗礼。</a:t>
              </a:r>
            </a:p>
          </p:txBody>
        </p:sp>
        <p:sp>
          <p:nvSpPr>
            <p:cNvPr id="3" name="五角星 2"/>
            <p:cNvSpPr/>
            <p:nvPr/>
          </p:nvSpPr>
          <p:spPr>
            <a:xfrm>
              <a:off x="670560" y="846242"/>
              <a:ext cx="533472" cy="524222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198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3040063"/>
            <a:ext cx="398145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1138238" y="228600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友谊的澄清</a:t>
            </a:r>
          </a:p>
        </p:txBody>
      </p:sp>
      <p:grpSp>
        <p:nvGrpSpPr>
          <p:cNvPr id="28674" name="组合 2"/>
          <p:cNvGrpSpPr>
            <a:grpSpLocks/>
          </p:cNvGrpSpPr>
          <p:nvPr/>
        </p:nvGrpSpPr>
        <p:grpSpPr bwMode="auto">
          <a:xfrm>
            <a:off x="528638" y="944563"/>
            <a:ext cx="2760662" cy="593725"/>
            <a:chOff x="1104968" y="291116"/>
            <a:chExt cx="2761011" cy="593627"/>
          </a:xfrm>
        </p:grpSpPr>
        <p:grpSp>
          <p:nvGrpSpPr>
            <p:cNvPr id="28677" name="组合 3"/>
            <p:cNvGrpSpPr>
              <a:grpSpLocks/>
            </p:cNvGrpSpPr>
            <p:nvPr/>
          </p:nvGrpSpPr>
          <p:grpSpPr bwMode="auto">
            <a:xfrm>
              <a:off x="1104968" y="291116"/>
              <a:ext cx="640827" cy="593627"/>
              <a:chOff x="1293374" y="1049867"/>
              <a:chExt cx="1957036" cy="17272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322466" y="1049867"/>
                <a:ext cx="1794024" cy="17272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374636" y="1086812"/>
                <a:ext cx="392747" cy="374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864358" y="1636375"/>
                <a:ext cx="387897" cy="374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573435" y="1991976"/>
                <a:ext cx="256980" cy="2632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248569" y="1608666"/>
                <a:ext cx="261831" cy="263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069168" y="2088956"/>
                <a:ext cx="208493" cy="1893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263117" y="2333722"/>
                <a:ext cx="208493" cy="1893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015831" y="2518449"/>
                <a:ext cx="126067" cy="129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8687" name="Picture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01137">
                <a:off x="1293374" y="1602979"/>
                <a:ext cx="887306" cy="765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8678" name="TextBox 4"/>
            <p:cNvSpPr txBox="1">
              <a:spLocks noChangeArrowheads="1"/>
            </p:cNvSpPr>
            <p:nvPr/>
          </p:nvSpPr>
          <p:spPr bwMode="auto">
            <a:xfrm>
              <a:off x="1885950" y="326319"/>
              <a:ext cx="19800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探究与分享</a:t>
              </a:r>
            </a:p>
          </p:txBody>
        </p:sp>
      </p:grpSp>
      <p:sp>
        <p:nvSpPr>
          <p:cNvPr id="28675" name="TextBox 14"/>
          <p:cNvSpPr txBox="1">
            <a:spLocks noChangeArrowheads="1"/>
          </p:cNvSpPr>
          <p:nvPr/>
        </p:nvSpPr>
        <p:spPr bwMode="auto">
          <a:xfrm>
            <a:off x="1011238" y="1717675"/>
            <a:ext cx="649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阅读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P46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页上面的材料，讨论一下问题。</a:t>
            </a:r>
          </a:p>
        </p:txBody>
      </p:sp>
      <p:pic>
        <p:nvPicPr>
          <p:cNvPr id="43010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47875" y="2362200"/>
            <a:ext cx="3765550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82650" y="376238"/>
            <a:ext cx="7624763" cy="731837"/>
            <a:chOff x="717423" y="1113166"/>
            <a:chExt cx="7624360" cy="733516"/>
          </a:xfrm>
        </p:grpSpPr>
        <p:sp>
          <p:nvSpPr>
            <p:cNvPr id="29711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3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文中的“我”对友谊的期待是什么？</a:t>
              </a:r>
            </a:p>
          </p:txBody>
        </p:sp>
        <p:grpSp>
          <p:nvGrpSpPr>
            <p:cNvPr id="29712" name="组合 9"/>
            <p:cNvGrpSpPr>
              <a:grpSpLocks/>
            </p:cNvGrpSpPr>
            <p:nvPr/>
          </p:nvGrpSpPr>
          <p:grpSpPr bwMode="auto">
            <a:xfrm>
              <a:off x="717423" y="1298456"/>
              <a:ext cx="436521" cy="420243"/>
              <a:chOff x="59903" y="878760"/>
              <a:chExt cx="436521" cy="4202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59903" y="878042"/>
                <a:ext cx="436540" cy="421652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82127" y="957599"/>
                <a:ext cx="392092" cy="262538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41475" y="1160463"/>
            <a:ext cx="19605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志同道合。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923925" y="1716088"/>
            <a:ext cx="7602538" cy="731837"/>
            <a:chOff x="739962" y="1113166"/>
            <a:chExt cx="7601821" cy="732738"/>
          </a:xfrm>
        </p:grpSpPr>
        <p:sp>
          <p:nvSpPr>
            <p:cNvPr id="29707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为什么“我”和小美的友谊变淡了？</a:t>
              </a:r>
            </a:p>
          </p:txBody>
        </p:sp>
        <p:grpSp>
          <p:nvGrpSpPr>
            <p:cNvPr id="29708" name="组合 9"/>
            <p:cNvGrpSpPr>
              <a:grpSpLocks/>
            </p:cNvGrpSpPr>
            <p:nvPr/>
          </p:nvGrpSpPr>
          <p:grpSpPr bwMode="auto">
            <a:xfrm>
              <a:off x="1020604" y="1298287"/>
              <a:ext cx="436298" cy="419696"/>
              <a:chOff x="363084" y="878591"/>
              <a:chExt cx="436298" cy="41969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63404" y="877847"/>
                <a:ext cx="436521" cy="42120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燕尾形 1"/>
              <p:cNvSpPr/>
              <p:nvPr/>
            </p:nvSpPr>
            <p:spPr>
              <a:xfrm>
                <a:off x="407850" y="955730"/>
                <a:ext cx="392075" cy="262260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44625" y="2528888"/>
            <a:ext cx="73358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“我”被选上参加歌咏比赛，而小美落选了。</a:t>
            </a: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23925" y="3074988"/>
            <a:ext cx="7602538" cy="731837"/>
            <a:chOff x="739962" y="1113166"/>
            <a:chExt cx="7601821" cy="732738"/>
          </a:xfrm>
        </p:grpSpPr>
        <p:sp>
          <p:nvSpPr>
            <p:cNvPr id="29703" name="TextBox 14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淡了的友谊还有必要维持吗？</a:t>
              </a:r>
            </a:p>
          </p:txBody>
        </p:sp>
        <p:grpSp>
          <p:nvGrpSpPr>
            <p:cNvPr id="29704" name="组合 15"/>
            <p:cNvGrpSpPr>
              <a:grpSpLocks/>
            </p:cNvGrpSpPr>
            <p:nvPr/>
          </p:nvGrpSpPr>
          <p:grpSpPr bwMode="auto">
            <a:xfrm>
              <a:off x="1020604" y="1298287"/>
              <a:ext cx="436298" cy="419696"/>
              <a:chOff x="363084" y="878591"/>
              <a:chExt cx="436298" cy="41969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3404" y="877847"/>
                <a:ext cx="436521" cy="42120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燕尾形 1"/>
              <p:cNvSpPr/>
              <p:nvPr/>
            </p:nvSpPr>
            <p:spPr>
              <a:xfrm>
                <a:off x="407850" y="955730"/>
                <a:ext cx="392075" cy="262260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23925" y="3856038"/>
            <a:ext cx="7815263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我们要学会接受一段友谊的淡出，坦然接受新的友谊。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E:\罗梦\语七语上\图片\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155825"/>
            <a:ext cx="44958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33425" y="742950"/>
            <a:ext cx="732472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友谊不是一成不变的。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自己变了，对方变了，或者环境变了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在这些改变中，有些友谊得到保持，而有些友谊则逐渐淡出。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我们要学会接受一段友谊的淡出，坦然接受新的友谊。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"/>
          <p:cNvGrpSpPr>
            <a:grpSpLocks/>
          </p:cNvGrpSpPr>
          <p:nvPr/>
        </p:nvGrpSpPr>
        <p:grpSpPr bwMode="auto">
          <a:xfrm>
            <a:off x="1127125" y="87313"/>
            <a:ext cx="2760663" cy="593725"/>
            <a:chOff x="1104968" y="291116"/>
            <a:chExt cx="2761011" cy="593627"/>
          </a:xfrm>
        </p:grpSpPr>
        <p:grpSp>
          <p:nvGrpSpPr>
            <p:cNvPr id="31754" name="组合 2"/>
            <p:cNvGrpSpPr>
              <a:grpSpLocks/>
            </p:cNvGrpSpPr>
            <p:nvPr/>
          </p:nvGrpSpPr>
          <p:grpSpPr bwMode="auto">
            <a:xfrm>
              <a:off x="1104968" y="291116"/>
              <a:ext cx="640827" cy="593627"/>
              <a:chOff x="1293374" y="1049867"/>
              <a:chExt cx="1957036" cy="1727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322466" y="1049867"/>
                <a:ext cx="1794024" cy="17272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74639" y="1086812"/>
                <a:ext cx="392744" cy="374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864358" y="1636375"/>
                <a:ext cx="387897" cy="374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573435" y="1991976"/>
                <a:ext cx="256983" cy="2632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248572" y="1608666"/>
                <a:ext cx="261831" cy="263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069168" y="2088956"/>
                <a:ext cx="208496" cy="1893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263117" y="2333722"/>
                <a:ext cx="208496" cy="1893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015834" y="2518449"/>
                <a:ext cx="126067" cy="129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31764" name="Picture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01137">
                <a:off x="1293374" y="1602979"/>
                <a:ext cx="887306" cy="765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1755" name="TextBox 3"/>
            <p:cNvSpPr txBox="1">
              <a:spLocks noChangeArrowheads="1"/>
            </p:cNvSpPr>
            <p:nvPr/>
          </p:nvSpPr>
          <p:spPr bwMode="auto">
            <a:xfrm>
              <a:off x="1885950" y="326319"/>
              <a:ext cx="19800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探究与分享</a:t>
              </a:r>
            </a:p>
          </p:txBody>
        </p:sp>
      </p:grpSp>
      <p:pic>
        <p:nvPicPr>
          <p:cNvPr id="45063" name="Picture 7" descr="E:\罗梦\人七思上\图片\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5300" y="1423988"/>
            <a:ext cx="7239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8" descr="E:\罗梦\人七思上\图片\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1379538"/>
            <a:ext cx="5810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9" descr="E:\罗梦\人七思上\图片\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5625" y="2601913"/>
            <a:ext cx="719138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0" descr="E:\罗梦\人七思上\图片\8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5300" y="2687638"/>
            <a:ext cx="835025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线形标注 2 14"/>
          <p:cNvSpPr/>
          <p:nvPr/>
        </p:nvSpPr>
        <p:spPr>
          <a:xfrm>
            <a:off x="711200" y="973138"/>
            <a:ext cx="3389313" cy="1714500"/>
          </a:xfrm>
          <a:prstGeom prst="borderCallout2">
            <a:avLst>
              <a:gd name="adj1" fmla="val 13215"/>
              <a:gd name="adj2" fmla="val 100164"/>
              <a:gd name="adj3" fmla="val 13625"/>
              <a:gd name="adj4" fmla="val 108288"/>
              <a:gd name="adj5" fmla="val 41828"/>
              <a:gd name="adj6" fmla="val 12103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竞争会激励我们共同进步，对手让我们变得更加强大。友谊，在竞争中的到升华、深化。</a:t>
            </a:r>
          </a:p>
        </p:txBody>
      </p:sp>
      <p:sp>
        <p:nvSpPr>
          <p:cNvPr id="25" name="线形标注 2 24"/>
          <p:cNvSpPr/>
          <p:nvPr/>
        </p:nvSpPr>
        <p:spPr>
          <a:xfrm>
            <a:off x="746125" y="3132138"/>
            <a:ext cx="3389313" cy="1414462"/>
          </a:xfrm>
          <a:prstGeom prst="borderCallout2">
            <a:avLst>
              <a:gd name="adj1" fmla="val 77561"/>
              <a:gd name="adj2" fmla="val 100436"/>
              <a:gd name="adj3" fmla="val 77971"/>
              <a:gd name="adj4" fmla="val 109651"/>
              <a:gd name="adj5" fmla="val 17773"/>
              <a:gd name="adj6" fmla="val 1196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真正的朋友，那是打也打不散的，他们会为对方着想，彼此体谅。</a:t>
            </a:r>
          </a:p>
        </p:txBody>
      </p:sp>
      <p:sp>
        <p:nvSpPr>
          <p:cNvPr id="26" name="线形标注 2 25"/>
          <p:cNvSpPr/>
          <p:nvPr/>
        </p:nvSpPr>
        <p:spPr>
          <a:xfrm>
            <a:off x="6543675" y="769938"/>
            <a:ext cx="2332038" cy="1698625"/>
          </a:xfrm>
          <a:prstGeom prst="borderCallout2">
            <a:avLst>
              <a:gd name="adj1" fmla="val 19229"/>
              <a:gd name="adj2" fmla="val -1400"/>
              <a:gd name="adj3" fmla="val 20240"/>
              <a:gd name="adj4" fmla="val -15268"/>
              <a:gd name="adj5" fmla="val 47388"/>
              <a:gd name="adj6" fmla="val -2328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当你是一个失败者的时候，你会发现一些朋友离你远去了。</a:t>
            </a:r>
          </a:p>
        </p:txBody>
      </p:sp>
      <p:sp>
        <p:nvSpPr>
          <p:cNvPr id="27" name="线形标注 2 26"/>
          <p:cNvSpPr/>
          <p:nvPr/>
        </p:nvSpPr>
        <p:spPr>
          <a:xfrm>
            <a:off x="6765925" y="3254375"/>
            <a:ext cx="1620838" cy="1292225"/>
          </a:xfrm>
          <a:prstGeom prst="borderCallout2">
            <a:avLst>
              <a:gd name="adj1" fmla="val 79967"/>
              <a:gd name="adj2" fmla="val -212"/>
              <a:gd name="adj3" fmla="val 79982"/>
              <a:gd name="adj4" fmla="val -13684"/>
              <a:gd name="adj5" fmla="val 17388"/>
              <a:gd name="adj6" fmla="val -413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罗梦\语七语上\图片\6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63" r="3920"/>
          <a:stretch>
            <a:fillRect/>
          </a:stretch>
        </p:blipFill>
        <p:spPr bwMode="auto">
          <a:xfrm>
            <a:off x="5411788" y="2492375"/>
            <a:ext cx="37322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904875" y="376238"/>
            <a:ext cx="7602538" cy="731837"/>
            <a:chOff x="739962" y="1113166"/>
            <a:chExt cx="7601821" cy="733516"/>
          </a:xfrm>
        </p:grpSpPr>
        <p:sp>
          <p:nvSpPr>
            <p:cNvPr id="32772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3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竞争会伤害友谊吗？</a:t>
              </a:r>
            </a:p>
          </p:txBody>
        </p:sp>
        <p:grpSp>
          <p:nvGrpSpPr>
            <p:cNvPr id="32773" name="组合 9"/>
            <p:cNvGrpSpPr>
              <a:grpSpLocks/>
            </p:cNvGrpSpPr>
            <p:nvPr/>
          </p:nvGrpSpPr>
          <p:grpSpPr bwMode="auto">
            <a:xfrm>
              <a:off x="1020604" y="1298287"/>
              <a:ext cx="436298" cy="419696"/>
              <a:chOff x="363084" y="878591"/>
              <a:chExt cx="436298" cy="41969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63404" y="878043"/>
                <a:ext cx="436521" cy="420062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407850" y="956008"/>
                <a:ext cx="392075" cy="262539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42963" y="1160463"/>
            <a:ext cx="78295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竞争并不必然伤害友谊，关键是我们对待竞争的态度。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如果我们能坦然接受并欣赏朋友的成就，就不会沉溺于失败的痛苦。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在竞争中自我反省和激励，我们会收获更多。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925513" y="717550"/>
            <a:ext cx="7856537" cy="730250"/>
            <a:chOff x="485035" y="1113166"/>
            <a:chExt cx="7856748" cy="733515"/>
          </a:xfrm>
        </p:grpSpPr>
        <p:sp>
          <p:nvSpPr>
            <p:cNvPr id="33796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3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如果朋友赢，是否就意味着自己输？</a:t>
              </a:r>
            </a:p>
          </p:txBody>
        </p:sp>
        <p:grpSp>
          <p:nvGrpSpPr>
            <p:cNvPr id="33797" name="组合 9"/>
            <p:cNvGrpSpPr>
              <a:grpSpLocks/>
            </p:cNvGrpSpPr>
            <p:nvPr/>
          </p:nvGrpSpPr>
          <p:grpSpPr bwMode="auto">
            <a:xfrm>
              <a:off x="485035" y="1376136"/>
              <a:ext cx="436521" cy="420242"/>
              <a:chOff x="-172485" y="956440"/>
              <a:chExt cx="436521" cy="42024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172485" y="956580"/>
                <a:ext cx="436574" cy="419379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-150259" y="1036310"/>
                <a:ext cx="392123" cy="26151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58838" y="1657350"/>
            <a:ext cx="76025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不是。我们要相信自己的独特，也相信朋友的成功并不意味着自己的失败。</a:t>
            </a:r>
          </a:p>
        </p:txBody>
      </p:sp>
      <p:pic>
        <p:nvPicPr>
          <p:cNvPr id="33795" name="Picture 9" descr="E:\课件用\图库\花草\山花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9313" y="2940050"/>
            <a:ext cx="2657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"/>
          <p:cNvGrpSpPr>
            <a:grpSpLocks/>
          </p:cNvGrpSpPr>
          <p:nvPr/>
        </p:nvGrpSpPr>
        <p:grpSpPr bwMode="auto">
          <a:xfrm>
            <a:off x="1127125" y="87313"/>
            <a:ext cx="2760663" cy="593725"/>
            <a:chOff x="1104968" y="291116"/>
            <a:chExt cx="2761011" cy="593627"/>
          </a:xfrm>
        </p:grpSpPr>
        <p:grpSp>
          <p:nvGrpSpPr>
            <p:cNvPr id="34829" name="组合 2"/>
            <p:cNvGrpSpPr>
              <a:grpSpLocks/>
            </p:cNvGrpSpPr>
            <p:nvPr/>
          </p:nvGrpSpPr>
          <p:grpSpPr bwMode="auto">
            <a:xfrm>
              <a:off x="1104968" y="291116"/>
              <a:ext cx="640827" cy="593627"/>
              <a:chOff x="1293374" y="1049867"/>
              <a:chExt cx="1957036" cy="1727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322466" y="1049867"/>
                <a:ext cx="1794024" cy="17272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74639" y="1086812"/>
                <a:ext cx="392744" cy="374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864358" y="1636375"/>
                <a:ext cx="387897" cy="374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573435" y="1991976"/>
                <a:ext cx="256983" cy="2632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248572" y="1608666"/>
                <a:ext cx="261831" cy="263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069168" y="2088956"/>
                <a:ext cx="208496" cy="1893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263117" y="2333722"/>
                <a:ext cx="208496" cy="1893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015834" y="2518449"/>
                <a:ext cx="126067" cy="129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34839" name="Picture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01137">
                <a:off x="1293374" y="1602979"/>
                <a:ext cx="887306" cy="765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4830" name="TextBox 3"/>
            <p:cNvSpPr txBox="1">
              <a:spLocks noChangeArrowheads="1"/>
            </p:cNvSpPr>
            <p:nvPr/>
          </p:nvSpPr>
          <p:spPr bwMode="auto">
            <a:xfrm>
              <a:off x="1885950" y="326319"/>
              <a:ext cx="19800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探究与分享</a:t>
              </a:r>
            </a:p>
          </p:txBody>
        </p:sp>
      </p:grpSp>
      <p:sp>
        <p:nvSpPr>
          <p:cNvPr id="34818" name="TextBox 13"/>
          <p:cNvSpPr txBox="1">
            <a:spLocks noChangeArrowheads="1"/>
          </p:cNvSpPr>
          <p:nvPr/>
        </p:nvSpPr>
        <p:spPr bwMode="auto">
          <a:xfrm>
            <a:off x="2765425" y="703263"/>
            <a:ext cx="30273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小川带给我的烦恼</a:t>
            </a:r>
          </a:p>
        </p:txBody>
      </p:sp>
      <p:sp>
        <p:nvSpPr>
          <p:cNvPr id="15" name="矩形 14"/>
          <p:cNvSpPr/>
          <p:nvPr/>
        </p:nvSpPr>
        <p:spPr>
          <a:xfrm>
            <a:off x="571878" y="1180871"/>
            <a:ext cx="1619250" cy="609600"/>
          </a:xfrm>
          <a:prstGeom prst="rect">
            <a:avLst/>
          </a:prstGeom>
          <a:solidFill>
            <a:srgbClr val="FFFFA7"/>
          </a:solidFill>
          <a:ln>
            <a:solidFill>
              <a:srgbClr val="00B0F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场景一</a:t>
            </a:r>
          </a:p>
        </p:txBody>
      </p:sp>
      <p:pic>
        <p:nvPicPr>
          <p:cNvPr id="48130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2733675"/>
            <a:ext cx="405606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7738" y="2809875"/>
            <a:ext cx="412908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标注 15"/>
          <p:cNvSpPr/>
          <p:nvPr/>
        </p:nvSpPr>
        <p:spPr>
          <a:xfrm>
            <a:off x="571500" y="1990725"/>
            <a:ext cx="3181350" cy="695325"/>
          </a:xfrm>
          <a:prstGeom prst="wedgeRoundRectCallout">
            <a:avLst>
              <a:gd name="adj1" fmla="val 22984"/>
              <a:gd name="adj2" fmla="val 80308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/>
              <a:t> 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考试的时候，小川让我给他递纸条。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4862513" y="1333500"/>
            <a:ext cx="3719512" cy="1152525"/>
          </a:xfrm>
          <a:prstGeom prst="wedgeRoundRectCallout">
            <a:avLst>
              <a:gd name="adj1" fmla="val 35380"/>
              <a:gd name="adj2" fmla="val 89438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  小川认为我是“他”的好朋友，不允许我与其他朋友交往。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058403" y="635713"/>
            <a:ext cx="1619250" cy="609600"/>
          </a:xfrm>
          <a:prstGeom prst="rect">
            <a:avLst/>
          </a:prstGeom>
          <a:solidFill>
            <a:srgbClr val="FFFFA7"/>
          </a:solidFill>
          <a:ln>
            <a:solidFill>
              <a:srgbClr val="00B0F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083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刎颈之交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0588" y="1677988"/>
            <a:ext cx="2339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廉颇和蔺相如</a:t>
            </a:r>
          </a:p>
        </p:txBody>
      </p:sp>
      <p:pic>
        <p:nvPicPr>
          <p:cNvPr id="3379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8075" y="823913"/>
            <a:ext cx="47815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9078" y="285521"/>
            <a:ext cx="1619250" cy="609600"/>
          </a:xfrm>
          <a:prstGeom prst="rect">
            <a:avLst/>
          </a:prstGeom>
          <a:solidFill>
            <a:srgbClr val="FFFFA7"/>
          </a:solidFill>
          <a:ln>
            <a:solidFill>
              <a:srgbClr val="00B0F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场景三</a:t>
            </a:r>
          </a:p>
        </p:txBody>
      </p:sp>
      <p:pic>
        <p:nvPicPr>
          <p:cNvPr id="4915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2652713"/>
            <a:ext cx="369093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571500" y="1276350"/>
            <a:ext cx="3390900" cy="1143000"/>
          </a:xfrm>
          <a:prstGeom prst="wedgeRoundRectCallout">
            <a:avLst>
              <a:gd name="adj1" fmla="val 22984"/>
              <a:gd name="adj2" fmla="val 80308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/>
              <a:t> 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放学后小川去网吧打游戏，邀请我一起去，还说我的费用他包了。</a:t>
            </a:r>
          </a:p>
        </p:txBody>
      </p:sp>
      <p:pic>
        <p:nvPicPr>
          <p:cNvPr id="4915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2013" y="2535238"/>
            <a:ext cx="3914775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705978" y="285521"/>
            <a:ext cx="1619250" cy="609600"/>
          </a:xfrm>
          <a:prstGeom prst="rect">
            <a:avLst/>
          </a:prstGeom>
          <a:solidFill>
            <a:srgbClr val="FFFFA7"/>
          </a:solidFill>
          <a:ln>
            <a:solidFill>
              <a:srgbClr val="00B0F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场景四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5032375" y="1182688"/>
            <a:ext cx="3390900" cy="1065212"/>
          </a:xfrm>
          <a:prstGeom prst="wedgeRoundRectCallout">
            <a:avLst>
              <a:gd name="adj1" fmla="val 22984"/>
              <a:gd name="adj2" fmla="val 80308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/>
              <a:t>  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  小川和别人闹矛盾，约我一起去教训那人。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708025" y="803275"/>
            <a:ext cx="7602538" cy="731838"/>
            <a:chOff x="739645" y="1113166"/>
            <a:chExt cx="7602138" cy="731691"/>
          </a:xfrm>
        </p:grpSpPr>
        <p:sp>
          <p:nvSpPr>
            <p:cNvPr id="36874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1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作为小川的好朋友，“我”应该怎么做？</a:t>
              </a:r>
            </a:p>
          </p:txBody>
        </p:sp>
        <p:grpSp>
          <p:nvGrpSpPr>
            <p:cNvPr id="36875" name="组合 9"/>
            <p:cNvGrpSpPr>
              <a:grpSpLocks/>
            </p:cNvGrpSpPr>
            <p:nvPr/>
          </p:nvGrpSpPr>
          <p:grpSpPr bwMode="auto">
            <a:xfrm>
              <a:off x="739645" y="1299582"/>
              <a:ext cx="436521" cy="419198"/>
              <a:chOff x="82125" y="879886"/>
              <a:chExt cx="436521" cy="41919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82125" y="879171"/>
                <a:ext cx="436540" cy="42060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82125" y="958530"/>
                <a:ext cx="392092" cy="261885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5575" y="1517650"/>
            <a:ext cx="48053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拒绝小川不好的请求或邀请。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00075" y="2070100"/>
            <a:ext cx="7602538" cy="731838"/>
            <a:chOff x="739962" y="1113166"/>
            <a:chExt cx="7601821" cy="731165"/>
          </a:xfrm>
        </p:grpSpPr>
        <p:sp>
          <p:nvSpPr>
            <p:cNvPr id="36870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1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答应小川的要求才算是他的好朋友吗？</a:t>
              </a:r>
            </a:p>
          </p:txBody>
        </p:sp>
        <p:grpSp>
          <p:nvGrpSpPr>
            <p:cNvPr id="36871" name="组合 9"/>
            <p:cNvGrpSpPr>
              <a:grpSpLocks/>
            </p:cNvGrpSpPr>
            <p:nvPr/>
          </p:nvGrpSpPr>
          <p:grpSpPr bwMode="auto">
            <a:xfrm>
              <a:off x="1020604" y="1298287"/>
              <a:ext cx="436298" cy="419696"/>
              <a:chOff x="363084" y="878591"/>
              <a:chExt cx="436298" cy="41969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63404" y="879038"/>
                <a:ext cx="436521" cy="41871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燕尾形 1"/>
              <p:cNvSpPr/>
              <p:nvPr/>
            </p:nvSpPr>
            <p:spPr>
              <a:xfrm>
                <a:off x="407850" y="956753"/>
                <a:ext cx="392075" cy="261697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25575" y="2781300"/>
            <a:ext cx="51609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不是，朋友相处不能没有原则。</a:t>
            </a:r>
          </a:p>
        </p:txBody>
      </p:sp>
      <p:pic>
        <p:nvPicPr>
          <p:cNvPr id="36869" name="Picture 2" descr="E:\罗梦\语七语上\图片\2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6525" y="2757488"/>
            <a:ext cx="2657475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665163" y="560388"/>
            <a:ext cx="7710487" cy="763587"/>
            <a:chOff x="632340" y="1113166"/>
            <a:chExt cx="7709443" cy="763130"/>
          </a:xfrm>
        </p:grpSpPr>
        <p:sp>
          <p:nvSpPr>
            <p:cNvPr id="37891" name="TextBox 8"/>
            <p:cNvSpPr txBox="1">
              <a:spLocks noChangeArrowheads="1"/>
            </p:cNvSpPr>
            <p:nvPr/>
          </p:nvSpPr>
          <p:spPr bwMode="auto">
            <a:xfrm>
              <a:off x="739962" y="1113166"/>
              <a:ext cx="7601821" cy="731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    应该为朋友做任何事吗？</a:t>
              </a:r>
            </a:p>
          </p:txBody>
        </p:sp>
        <p:grpSp>
          <p:nvGrpSpPr>
            <p:cNvPr id="37892" name="组合 9"/>
            <p:cNvGrpSpPr>
              <a:grpSpLocks/>
            </p:cNvGrpSpPr>
            <p:nvPr/>
          </p:nvGrpSpPr>
          <p:grpSpPr bwMode="auto">
            <a:xfrm>
              <a:off x="632340" y="1457098"/>
              <a:ext cx="436522" cy="419198"/>
              <a:chOff x="-25180" y="1037402"/>
              <a:chExt cx="436522" cy="41919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25180" y="1037751"/>
                <a:ext cx="436503" cy="418849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燕尾形 1"/>
              <p:cNvSpPr/>
              <p:nvPr/>
            </p:nvSpPr>
            <p:spPr>
              <a:xfrm>
                <a:off x="19264" y="1115492"/>
                <a:ext cx="392059" cy="261780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7388" y="1285875"/>
            <a:ext cx="768826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不应该，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友谊不能没有原则。友谊需要信任和忠诚，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但讲“义气”“够朋友”并不等于不加分辨地为朋友做任何事。当朋友误入歧途，不予规劝甚至推波助澜，反而会伤害朋友，伤害友谊。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10"/>
          <p:cNvGrpSpPr>
            <a:grpSpLocks/>
          </p:cNvGrpSpPr>
          <p:nvPr/>
        </p:nvGrpSpPr>
        <p:grpSpPr bwMode="auto">
          <a:xfrm>
            <a:off x="1349375" y="266700"/>
            <a:ext cx="2401888" cy="585788"/>
            <a:chOff x="1117847" y="726914"/>
            <a:chExt cx="2288257" cy="585788"/>
          </a:xfrm>
        </p:grpSpPr>
        <p:grpSp>
          <p:nvGrpSpPr>
            <p:cNvPr id="38939" name="组合 8"/>
            <p:cNvGrpSpPr>
              <a:grpSpLocks/>
            </p:cNvGrpSpPr>
            <p:nvPr/>
          </p:nvGrpSpPr>
          <p:grpSpPr bwMode="auto">
            <a:xfrm>
              <a:off x="1117847" y="726914"/>
              <a:ext cx="614361" cy="585788"/>
              <a:chOff x="3448050" y="1652586"/>
              <a:chExt cx="1200150" cy="115252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448050" y="1652586"/>
                <a:ext cx="1199510" cy="1152525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" name="图文框 2"/>
              <p:cNvSpPr/>
              <p:nvPr/>
            </p:nvSpPr>
            <p:spPr>
              <a:xfrm>
                <a:off x="3784858" y="1774398"/>
                <a:ext cx="324990" cy="203018"/>
              </a:xfrm>
              <a:custGeom>
                <a:avLst/>
                <a:gdLst>
                  <a:gd name="connsiteX0" fmla="*/ 0 w 1647825"/>
                  <a:gd name="connsiteY0" fmla="*/ 0 h 1343025"/>
                  <a:gd name="connsiteX1" fmla="*/ 1647825 w 1647825"/>
                  <a:gd name="connsiteY1" fmla="*/ 0 h 1343025"/>
                  <a:gd name="connsiteX2" fmla="*/ 1647825 w 1647825"/>
                  <a:gd name="connsiteY2" fmla="*/ 1343025 h 1343025"/>
                  <a:gd name="connsiteX3" fmla="*/ 0 w 1647825"/>
                  <a:gd name="connsiteY3" fmla="*/ 1343025 h 1343025"/>
                  <a:gd name="connsiteX4" fmla="*/ 0 w 1647825"/>
                  <a:gd name="connsiteY4" fmla="*/ 0 h 1343025"/>
                  <a:gd name="connsiteX5" fmla="*/ 167878 w 1647825"/>
                  <a:gd name="connsiteY5" fmla="*/ 167878 h 1343025"/>
                  <a:gd name="connsiteX6" fmla="*/ 167878 w 1647825"/>
                  <a:gd name="connsiteY6" fmla="*/ 1175147 h 1343025"/>
                  <a:gd name="connsiteX7" fmla="*/ 1479947 w 1647825"/>
                  <a:gd name="connsiteY7" fmla="*/ 1175147 h 1343025"/>
                  <a:gd name="connsiteX8" fmla="*/ 1479947 w 1647825"/>
                  <a:gd name="connsiteY8" fmla="*/ 167878 h 1343025"/>
                  <a:gd name="connsiteX9" fmla="*/ 167878 w 1647825"/>
                  <a:gd name="connsiteY9" fmla="*/ 167878 h 1343025"/>
                  <a:gd name="connsiteX0-1" fmla="*/ 333375 w 1647825"/>
                  <a:gd name="connsiteY0-2" fmla="*/ 9525 h 1343025"/>
                  <a:gd name="connsiteX1-3" fmla="*/ 1647825 w 1647825"/>
                  <a:gd name="connsiteY1-4" fmla="*/ 0 h 1343025"/>
                  <a:gd name="connsiteX2-5" fmla="*/ 1647825 w 1647825"/>
                  <a:gd name="connsiteY2-6" fmla="*/ 1343025 h 1343025"/>
                  <a:gd name="connsiteX3-7" fmla="*/ 0 w 1647825"/>
                  <a:gd name="connsiteY3-8" fmla="*/ 1343025 h 1343025"/>
                  <a:gd name="connsiteX4-9" fmla="*/ 333375 w 1647825"/>
                  <a:gd name="connsiteY4-10" fmla="*/ 9525 h 1343025"/>
                  <a:gd name="connsiteX5-11" fmla="*/ 167878 w 1647825"/>
                  <a:gd name="connsiteY5-12" fmla="*/ 167878 h 1343025"/>
                  <a:gd name="connsiteX6-13" fmla="*/ 167878 w 1647825"/>
                  <a:gd name="connsiteY6-14" fmla="*/ 1175147 h 1343025"/>
                  <a:gd name="connsiteX7-15" fmla="*/ 1479947 w 1647825"/>
                  <a:gd name="connsiteY7-16" fmla="*/ 1175147 h 1343025"/>
                  <a:gd name="connsiteX8-17" fmla="*/ 1479947 w 1647825"/>
                  <a:gd name="connsiteY8-18" fmla="*/ 167878 h 1343025"/>
                  <a:gd name="connsiteX9-19" fmla="*/ 167878 w 1647825"/>
                  <a:gd name="connsiteY9-20" fmla="*/ 167878 h 1343025"/>
                  <a:gd name="connsiteX0-21" fmla="*/ 333375 w 1647825"/>
                  <a:gd name="connsiteY0-22" fmla="*/ 9525 h 1343025"/>
                  <a:gd name="connsiteX1-23" fmla="*/ 1647825 w 1647825"/>
                  <a:gd name="connsiteY1-24" fmla="*/ 0 h 1343025"/>
                  <a:gd name="connsiteX2-25" fmla="*/ 1647825 w 1647825"/>
                  <a:gd name="connsiteY2-26" fmla="*/ 1343025 h 1343025"/>
                  <a:gd name="connsiteX3-27" fmla="*/ 0 w 1647825"/>
                  <a:gd name="connsiteY3-28" fmla="*/ 1343025 h 1343025"/>
                  <a:gd name="connsiteX4-29" fmla="*/ 333375 w 1647825"/>
                  <a:gd name="connsiteY4-30" fmla="*/ 9525 h 1343025"/>
                  <a:gd name="connsiteX5-31" fmla="*/ 167878 w 1647825"/>
                  <a:gd name="connsiteY5-32" fmla="*/ 167878 h 1343025"/>
                  <a:gd name="connsiteX6-33" fmla="*/ 167878 w 1647825"/>
                  <a:gd name="connsiteY6-34" fmla="*/ 1175147 h 1343025"/>
                  <a:gd name="connsiteX7-35" fmla="*/ 1479947 w 1647825"/>
                  <a:gd name="connsiteY7-36" fmla="*/ 1175147 h 1343025"/>
                  <a:gd name="connsiteX8-37" fmla="*/ 1479947 w 1647825"/>
                  <a:gd name="connsiteY8-38" fmla="*/ 167878 h 1343025"/>
                  <a:gd name="connsiteX9-39" fmla="*/ 167878 w 1647825"/>
                  <a:gd name="connsiteY9-40" fmla="*/ 167878 h 1343025"/>
                  <a:gd name="connsiteX0-41" fmla="*/ 333375 w 1895475"/>
                  <a:gd name="connsiteY0-42" fmla="*/ 0 h 1333500"/>
                  <a:gd name="connsiteX1-43" fmla="*/ 1895475 w 1895475"/>
                  <a:gd name="connsiteY1-44" fmla="*/ 0 h 1333500"/>
                  <a:gd name="connsiteX2-45" fmla="*/ 1647825 w 1895475"/>
                  <a:gd name="connsiteY2-46" fmla="*/ 1333500 h 1333500"/>
                  <a:gd name="connsiteX3-47" fmla="*/ 0 w 1895475"/>
                  <a:gd name="connsiteY3-48" fmla="*/ 1333500 h 1333500"/>
                  <a:gd name="connsiteX4-49" fmla="*/ 333375 w 1895475"/>
                  <a:gd name="connsiteY4-50" fmla="*/ 0 h 1333500"/>
                  <a:gd name="connsiteX5-51" fmla="*/ 167878 w 1895475"/>
                  <a:gd name="connsiteY5-52" fmla="*/ 158353 h 1333500"/>
                  <a:gd name="connsiteX6-53" fmla="*/ 167878 w 1895475"/>
                  <a:gd name="connsiteY6-54" fmla="*/ 1165622 h 1333500"/>
                  <a:gd name="connsiteX7-55" fmla="*/ 1479947 w 1895475"/>
                  <a:gd name="connsiteY7-56" fmla="*/ 1165622 h 1333500"/>
                  <a:gd name="connsiteX8-57" fmla="*/ 1479947 w 1895475"/>
                  <a:gd name="connsiteY8-58" fmla="*/ 158353 h 1333500"/>
                  <a:gd name="connsiteX9-59" fmla="*/ 167878 w 1895475"/>
                  <a:gd name="connsiteY9-60" fmla="*/ 158353 h 1333500"/>
                  <a:gd name="connsiteX0-61" fmla="*/ 333375 w 1895475"/>
                  <a:gd name="connsiteY0-62" fmla="*/ 0 h 1333500"/>
                  <a:gd name="connsiteX1-63" fmla="*/ 1895475 w 1895475"/>
                  <a:gd name="connsiteY1-64" fmla="*/ 0 h 1333500"/>
                  <a:gd name="connsiteX2-65" fmla="*/ 1647825 w 1895475"/>
                  <a:gd name="connsiteY2-66" fmla="*/ 1333500 h 1333500"/>
                  <a:gd name="connsiteX3-67" fmla="*/ 0 w 1895475"/>
                  <a:gd name="connsiteY3-68" fmla="*/ 1333500 h 1333500"/>
                  <a:gd name="connsiteX4-69" fmla="*/ 333375 w 1895475"/>
                  <a:gd name="connsiteY4-70" fmla="*/ 0 h 1333500"/>
                  <a:gd name="connsiteX5-71" fmla="*/ 482203 w 1895475"/>
                  <a:gd name="connsiteY5-72" fmla="*/ 158353 h 1333500"/>
                  <a:gd name="connsiteX6-73" fmla="*/ 167878 w 1895475"/>
                  <a:gd name="connsiteY6-74" fmla="*/ 1165622 h 1333500"/>
                  <a:gd name="connsiteX7-75" fmla="*/ 1479947 w 1895475"/>
                  <a:gd name="connsiteY7-76" fmla="*/ 1165622 h 1333500"/>
                  <a:gd name="connsiteX8-77" fmla="*/ 1479947 w 1895475"/>
                  <a:gd name="connsiteY8-78" fmla="*/ 158353 h 1333500"/>
                  <a:gd name="connsiteX9-79" fmla="*/ 482203 w 1895475"/>
                  <a:gd name="connsiteY9-80" fmla="*/ 158353 h 1333500"/>
                  <a:gd name="connsiteX0-81" fmla="*/ 333375 w 1895475"/>
                  <a:gd name="connsiteY0-82" fmla="*/ 0 h 1333500"/>
                  <a:gd name="connsiteX1-83" fmla="*/ 1895475 w 1895475"/>
                  <a:gd name="connsiteY1-84" fmla="*/ 0 h 1333500"/>
                  <a:gd name="connsiteX2-85" fmla="*/ 1647825 w 1895475"/>
                  <a:gd name="connsiteY2-86" fmla="*/ 1333500 h 1333500"/>
                  <a:gd name="connsiteX3-87" fmla="*/ 0 w 1895475"/>
                  <a:gd name="connsiteY3-88" fmla="*/ 1333500 h 1333500"/>
                  <a:gd name="connsiteX4-89" fmla="*/ 333375 w 1895475"/>
                  <a:gd name="connsiteY4-90" fmla="*/ 0 h 1333500"/>
                  <a:gd name="connsiteX5-91" fmla="*/ 482203 w 1895475"/>
                  <a:gd name="connsiteY5-92" fmla="*/ 158353 h 1333500"/>
                  <a:gd name="connsiteX6-93" fmla="*/ 167878 w 1895475"/>
                  <a:gd name="connsiteY6-94" fmla="*/ 1165622 h 1333500"/>
                  <a:gd name="connsiteX7-95" fmla="*/ 1479947 w 1895475"/>
                  <a:gd name="connsiteY7-96" fmla="*/ 1165622 h 1333500"/>
                  <a:gd name="connsiteX8-97" fmla="*/ 1660922 w 1895475"/>
                  <a:gd name="connsiteY8-98" fmla="*/ 167878 h 1333500"/>
                  <a:gd name="connsiteX9-99" fmla="*/ 482203 w 1895475"/>
                  <a:gd name="connsiteY9-100" fmla="*/ 158353 h 1333500"/>
                  <a:gd name="connsiteX0-101" fmla="*/ 333375 w 1895475"/>
                  <a:gd name="connsiteY0-102" fmla="*/ 0 h 1333500"/>
                  <a:gd name="connsiteX1-103" fmla="*/ 1895475 w 1895475"/>
                  <a:gd name="connsiteY1-104" fmla="*/ 0 h 1333500"/>
                  <a:gd name="connsiteX2-105" fmla="*/ 1647825 w 1895475"/>
                  <a:gd name="connsiteY2-106" fmla="*/ 1333500 h 1333500"/>
                  <a:gd name="connsiteX3-107" fmla="*/ 0 w 1895475"/>
                  <a:gd name="connsiteY3-108" fmla="*/ 1333500 h 1333500"/>
                  <a:gd name="connsiteX4-109" fmla="*/ 333375 w 1895475"/>
                  <a:gd name="connsiteY4-110" fmla="*/ 0 h 1333500"/>
                  <a:gd name="connsiteX5-111" fmla="*/ 434578 w 1895475"/>
                  <a:gd name="connsiteY5-112" fmla="*/ 167878 h 1333500"/>
                  <a:gd name="connsiteX6-113" fmla="*/ 167878 w 1895475"/>
                  <a:gd name="connsiteY6-114" fmla="*/ 1165622 h 1333500"/>
                  <a:gd name="connsiteX7-115" fmla="*/ 1479947 w 1895475"/>
                  <a:gd name="connsiteY7-116" fmla="*/ 1165622 h 1333500"/>
                  <a:gd name="connsiteX8-117" fmla="*/ 1660922 w 1895475"/>
                  <a:gd name="connsiteY8-118" fmla="*/ 167878 h 1333500"/>
                  <a:gd name="connsiteX9-119" fmla="*/ 434578 w 1895475"/>
                  <a:gd name="connsiteY9-120" fmla="*/ 167878 h 1333500"/>
                  <a:gd name="connsiteX0-121" fmla="*/ 333375 w 1895475"/>
                  <a:gd name="connsiteY0-122" fmla="*/ 0 h 1333500"/>
                  <a:gd name="connsiteX1-123" fmla="*/ 1895475 w 1895475"/>
                  <a:gd name="connsiteY1-124" fmla="*/ 0 h 1333500"/>
                  <a:gd name="connsiteX2-125" fmla="*/ 1647825 w 1895475"/>
                  <a:gd name="connsiteY2-126" fmla="*/ 1333500 h 1333500"/>
                  <a:gd name="connsiteX3-127" fmla="*/ 0 w 1895475"/>
                  <a:gd name="connsiteY3-128" fmla="*/ 1333500 h 1333500"/>
                  <a:gd name="connsiteX4-129" fmla="*/ 333375 w 1895475"/>
                  <a:gd name="connsiteY4-130" fmla="*/ 0 h 1333500"/>
                  <a:gd name="connsiteX5-131" fmla="*/ 434578 w 1895475"/>
                  <a:gd name="connsiteY5-132" fmla="*/ 167878 h 1333500"/>
                  <a:gd name="connsiteX6-133" fmla="*/ 167878 w 1895475"/>
                  <a:gd name="connsiteY6-134" fmla="*/ 1165622 h 1333500"/>
                  <a:gd name="connsiteX7-135" fmla="*/ 1479947 w 1895475"/>
                  <a:gd name="connsiteY7-136" fmla="*/ 1165622 h 1333500"/>
                  <a:gd name="connsiteX8-137" fmla="*/ 1713578 w 1895475"/>
                  <a:gd name="connsiteY8-138" fmla="*/ 160471 h 1333500"/>
                  <a:gd name="connsiteX9-139" fmla="*/ 434578 w 1895475"/>
                  <a:gd name="connsiteY9-140" fmla="*/ 167878 h 1333500"/>
                  <a:gd name="connsiteX0-141" fmla="*/ 333375 w 1930576"/>
                  <a:gd name="connsiteY0-142" fmla="*/ 7408 h 1340908"/>
                  <a:gd name="connsiteX1-143" fmla="*/ 1930576 w 1930576"/>
                  <a:gd name="connsiteY1-144" fmla="*/ 0 h 1340908"/>
                  <a:gd name="connsiteX2-145" fmla="*/ 1647825 w 1930576"/>
                  <a:gd name="connsiteY2-146" fmla="*/ 1340908 h 1340908"/>
                  <a:gd name="connsiteX3-147" fmla="*/ 0 w 1930576"/>
                  <a:gd name="connsiteY3-148" fmla="*/ 1340908 h 1340908"/>
                  <a:gd name="connsiteX4-149" fmla="*/ 333375 w 1930576"/>
                  <a:gd name="connsiteY4-150" fmla="*/ 7408 h 1340908"/>
                  <a:gd name="connsiteX5-151" fmla="*/ 434578 w 1930576"/>
                  <a:gd name="connsiteY5-152" fmla="*/ 175286 h 1340908"/>
                  <a:gd name="connsiteX6-153" fmla="*/ 167878 w 1930576"/>
                  <a:gd name="connsiteY6-154" fmla="*/ 1173030 h 1340908"/>
                  <a:gd name="connsiteX7-155" fmla="*/ 1479947 w 1930576"/>
                  <a:gd name="connsiteY7-156" fmla="*/ 1173030 h 1340908"/>
                  <a:gd name="connsiteX8-157" fmla="*/ 1713578 w 1930576"/>
                  <a:gd name="connsiteY8-158" fmla="*/ 167879 h 1340908"/>
                  <a:gd name="connsiteX9-159" fmla="*/ 434578 w 1930576"/>
                  <a:gd name="connsiteY9-160" fmla="*/ 175286 h 1340908"/>
                  <a:gd name="connsiteX0-161" fmla="*/ 333375 w 1930576"/>
                  <a:gd name="connsiteY0-162" fmla="*/ 7408 h 1340908"/>
                  <a:gd name="connsiteX1-163" fmla="*/ 1930576 w 1930576"/>
                  <a:gd name="connsiteY1-164" fmla="*/ 0 h 1340908"/>
                  <a:gd name="connsiteX2-165" fmla="*/ 1647825 w 1930576"/>
                  <a:gd name="connsiteY2-166" fmla="*/ 1340908 h 1340908"/>
                  <a:gd name="connsiteX3-167" fmla="*/ 0 w 1930576"/>
                  <a:gd name="connsiteY3-168" fmla="*/ 1340908 h 1340908"/>
                  <a:gd name="connsiteX4-169" fmla="*/ 333375 w 1930576"/>
                  <a:gd name="connsiteY4-170" fmla="*/ 7408 h 1340908"/>
                  <a:gd name="connsiteX5-171" fmla="*/ 434578 w 1930576"/>
                  <a:gd name="connsiteY5-172" fmla="*/ 175286 h 1340908"/>
                  <a:gd name="connsiteX6-173" fmla="*/ 167878 w 1930576"/>
                  <a:gd name="connsiteY6-174" fmla="*/ 1173030 h 1340908"/>
                  <a:gd name="connsiteX7-175" fmla="*/ 1532601 w 1930576"/>
                  <a:gd name="connsiteY7-176" fmla="*/ 1173029 h 1340908"/>
                  <a:gd name="connsiteX8-177" fmla="*/ 1713578 w 1930576"/>
                  <a:gd name="connsiteY8-178" fmla="*/ 167879 h 1340908"/>
                  <a:gd name="connsiteX9-179" fmla="*/ 434578 w 1930576"/>
                  <a:gd name="connsiteY9-180" fmla="*/ 175286 h 1340908"/>
                  <a:gd name="connsiteX0-181" fmla="*/ 333375 w 1930576"/>
                  <a:gd name="connsiteY0-182" fmla="*/ 7408 h 1340908"/>
                  <a:gd name="connsiteX1-183" fmla="*/ 1930576 w 1930576"/>
                  <a:gd name="connsiteY1-184" fmla="*/ 0 h 1340908"/>
                  <a:gd name="connsiteX2-185" fmla="*/ 1647825 w 1930576"/>
                  <a:gd name="connsiteY2-186" fmla="*/ 1340908 h 1340908"/>
                  <a:gd name="connsiteX3-187" fmla="*/ 0 w 1930576"/>
                  <a:gd name="connsiteY3-188" fmla="*/ 1340908 h 1340908"/>
                  <a:gd name="connsiteX4-189" fmla="*/ 333375 w 1930576"/>
                  <a:gd name="connsiteY4-190" fmla="*/ 7408 h 1340908"/>
                  <a:gd name="connsiteX5-191" fmla="*/ 434578 w 1930576"/>
                  <a:gd name="connsiteY5-192" fmla="*/ 175286 h 1340908"/>
                  <a:gd name="connsiteX6-193" fmla="*/ 167878 w 1930576"/>
                  <a:gd name="connsiteY6-194" fmla="*/ 1173030 h 1340908"/>
                  <a:gd name="connsiteX7-195" fmla="*/ 1532601 w 1930576"/>
                  <a:gd name="connsiteY7-196" fmla="*/ 1173029 h 1340908"/>
                  <a:gd name="connsiteX8-197" fmla="*/ 1757453 w 1930576"/>
                  <a:gd name="connsiteY8-198" fmla="*/ 175289 h 1340908"/>
                  <a:gd name="connsiteX9-199" fmla="*/ 434578 w 1930576"/>
                  <a:gd name="connsiteY9-200" fmla="*/ 175286 h 1340908"/>
                  <a:gd name="connsiteX0-201" fmla="*/ 333375 w 1930576"/>
                  <a:gd name="connsiteY0-202" fmla="*/ 7408 h 1340908"/>
                  <a:gd name="connsiteX1-203" fmla="*/ 1930576 w 1930576"/>
                  <a:gd name="connsiteY1-204" fmla="*/ 0 h 1340908"/>
                  <a:gd name="connsiteX2-205" fmla="*/ 1647825 w 1930576"/>
                  <a:gd name="connsiteY2-206" fmla="*/ 1340908 h 1340908"/>
                  <a:gd name="connsiteX3-207" fmla="*/ 0 w 1930576"/>
                  <a:gd name="connsiteY3-208" fmla="*/ 1340908 h 1340908"/>
                  <a:gd name="connsiteX4-209" fmla="*/ 333375 w 1930576"/>
                  <a:gd name="connsiteY4-210" fmla="*/ 7408 h 1340908"/>
                  <a:gd name="connsiteX5-211" fmla="*/ 434578 w 1930576"/>
                  <a:gd name="connsiteY5-212" fmla="*/ 175286 h 1340908"/>
                  <a:gd name="connsiteX6-213" fmla="*/ 167878 w 1930576"/>
                  <a:gd name="connsiteY6-214" fmla="*/ 1173030 h 1340908"/>
                  <a:gd name="connsiteX7-215" fmla="*/ 1515049 w 1930576"/>
                  <a:gd name="connsiteY7-216" fmla="*/ 1202663 h 1340908"/>
                  <a:gd name="connsiteX8-217" fmla="*/ 1757453 w 1930576"/>
                  <a:gd name="connsiteY8-218" fmla="*/ 175289 h 1340908"/>
                  <a:gd name="connsiteX9-219" fmla="*/ 434578 w 1930576"/>
                  <a:gd name="connsiteY9-220" fmla="*/ 175286 h 1340908"/>
                  <a:gd name="connsiteX0-221" fmla="*/ 333375 w 1930576"/>
                  <a:gd name="connsiteY0-222" fmla="*/ 7408 h 1340908"/>
                  <a:gd name="connsiteX1-223" fmla="*/ 1930576 w 1930576"/>
                  <a:gd name="connsiteY1-224" fmla="*/ 0 h 1340908"/>
                  <a:gd name="connsiteX2-225" fmla="*/ 1647825 w 1930576"/>
                  <a:gd name="connsiteY2-226" fmla="*/ 1340908 h 1340908"/>
                  <a:gd name="connsiteX3-227" fmla="*/ 0 w 1930576"/>
                  <a:gd name="connsiteY3-228" fmla="*/ 1340908 h 1340908"/>
                  <a:gd name="connsiteX4-229" fmla="*/ 333375 w 1930576"/>
                  <a:gd name="connsiteY4-230" fmla="*/ 7408 h 1340908"/>
                  <a:gd name="connsiteX5-231" fmla="*/ 434578 w 1930576"/>
                  <a:gd name="connsiteY5-232" fmla="*/ 175286 h 1340908"/>
                  <a:gd name="connsiteX6-233" fmla="*/ 159104 w 1930576"/>
                  <a:gd name="connsiteY6-234" fmla="*/ 1210070 h 1340908"/>
                  <a:gd name="connsiteX7-235" fmla="*/ 1515049 w 1930576"/>
                  <a:gd name="connsiteY7-236" fmla="*/ 1202663 h 1340908"/>
                  <a:gd name="connsiteX8-237" fmla="*/ 1757453 w 1930576"/>
                  <a:gd name="connsiteY8-238" fmla="*/ 175289 h 1340908"/>
                  <a:gd name="connsiteX9-239" fmla="*/ 434578 w 1930576"/>
                  <a:gd name="connsiteY9-240" fmla="*/ 175286 h 1340908"/>
                  <a:gd name="connsiteX0-241" fmla="*/ 333375 w 1930576"/>
                  <a:gd name="connsiteY0-242" fmla="*/ 7408 h 1340908"/>
                  <a:gd name="connsiteX1-243" fmla="*/ 1930576 w 1930576"/>
                  <a:gd name="connsiteY1-244" fmla="*/ 0 h 1340908"/>
                  <a:gd name="connsiteX2-245" fmla="*/ 1647825 w 1930576"/>
                  <a:gd name="connsiteY2-246" fmla="*/ 1340908 h 1340908"/>
                  <a:gd name="connsiteX3-247" fmla="*/ 0 w 1930576"/>
                  <a:gd name="connsiteY3-248" fmla="*/ 1340908 h 1340908"/>
                  <a:gd name="connsiteX4-249" fmla="*/ 333375 w 1930576"/>
                  <a:gd name="connsiteY4-250" fmla="*/ 7408 h 1340908"/>
                  <a:gd name="connsiteX5-251" fmla="*/ 434578 w 1930576"/>
                  <a:gd name="connsiteY5-252" fmla="*/ 175286 h 1340908"/>
                  <a:gd name="connsiteX6-253" fmla="*/ 159104 w 1930576"/>
                  <a:gd name="connsiteY6-254" fmla="*/ 1210070 h 1340908"/>
                  <a:gd name="connsiteX7-255" fmla="*/ 1515049 w 1930576"/>
                  <a:gd name="connsiteY7-256" fmla="*/ 1202663 h 1340908"/>
                  <a:gd name="connsiteX8-257" fmla="*/ 1748679 w 1930576"/>
                  <a:gd name="connsiteY8-258" fmla="*/ 153064 h 1340908"/>
                  <a:gd name="connsiteX9-259" fmla="*/ 434578 w 1930576"/>
                  <a:gd name="connsiteY9-260" fmla="*/ 175286 h 1340908"/>
                  <a:gd name="connsiteX0-261" fmla="*/ 333375 w 1930576"/>
                  <a:gd name="connsiteY0-262" fmla="*/ 7408 h 1340908"/>
                  <a:gd name="connsiteX1-263" fmla="*/ 1930576 w 1930576"/>
                  <a:gd name="connsiteY1-264" fmla="*/ 0 h 1340908"/>
                  <a:gd name="connsiteX2-265" fmla="*/ 1647825 w 1930576"/>
                  <a:gd name="connsiteY2-266" fmla="*/ 1340908 h 1340908"/>
                  <a:gd name="connsiteX3-267" fmla="*/ 0 w 1930576"/>
                  <a:gd name="connsiteY3-268" fmla="*/ 1340908 h 1340908"/>
                  <a:gd name="connsiteX4-269" fmla="*/ 333375 w 1930576"/>
                  <a:gd name="connsiteY4-270" fmla="*/ 7408 h 1340908"/>
                  <a:gd name="connsiteX5-271" fmla="*/ 460903 w 1930576"/>
                  <a:gd name="connsiteY5-272" fmla="*/ 145653 h 1340908"/>
                  <a:gd name="connsiteX6-273" fmla="*/ 159104 w 1930576"/>
                  <a:gd name="connsiteY6-274" fmla="*/ 1210070 h 1340908"/>
                  <a:gd name="connsiteX7-275" fmla="*/ 1515049 w 1930576"/>
                  <a:gd name="connsiteY7-276" fmla="*/ 1202663 h 1340908"/>
                  <a:gd name="connsiteX8-277" fmla="*/ 1748679 w 1930576"/>
                  <a:gd name="connsiteY8-278" fmla="*/ 153064 h 1340908"/>
                  <a:gd name="connsiteX9-279" fmla="*/ 460903 w 1930576"/>
                  <a:gd name="connsiteY9-280" fmla="*/ 145653 h 1340908"/>
                  <a:gd name="connsiteX0-281" fmla="*/ 333375 w 1930576"/>
                  <a:gd name="connsiteY0-282" fmla="*/ 7408 h 1340908"/>
                  <a:gd name="connsiteX1-283" fmla="*/ 1930576 w 1930576"/>
                  <a:gd name="connsiteY1-284" fmla="*/ 0 h 1340908"/>
                  <a:gd name="connsiteX2-285" fmla="*/ 1647825 w 1930576"/>
                  <a:gd name="connsiteY2-286" fmla="*/ 1340908 h 1340908"/>
                  <a:gd name="connsiteX3-287" fmla="*/ 0 w 1930576"/>
                  <a:gd name="connsiteY3-288" fmla="*/ 1340908 h 1340908"/>
                  <a:gd name="connsiteX4-289" fmla="*/ 333375 w 1930576"/>
                  <a:gd name="connsiteY4-290" fmla="*/ 7408 h 1340908"/>
                  <a:gd name="connsiteX5-291" fmla="*/ 460903 w 1930576"/>
                  <a:gd name="connsiteY5-292" fmla="*/ 145653 h 1340908"/>
                  <a:gd name="connsiteX6-293" fmla="*/ 194206 w 1930576"/>
                  <a:gd name="connsiteY6-294" fmla="*/ 1210070 h 1340908"/>
                  <a:gd name="connsiteX7-295" fmla="*/ 1515049 w 1930576"/>
                  <a:gd name="connsiteY7-296" fmla="*/ 1202663 h 1340908"/>
                  <a:gd name="connsiteX8-297" fmla="*/ 1748679 w 1930576"/>
                  <a:gd name="connsiteY8-298" fmla="*/ 153064 h 1340908"/>
                  <a:gd name="connsiteX9-299" fmla="*/ 460903 w 1930576"/>
                  <a:gd name="connsiteY9-300" fmla="*/ 145653 h 13409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930576" h="1340908">
                    <a:moveTo>
                      <a:pt x="333375" y="7408"/>
                    </a:moveTo>
                    <a:lnTo>
                      <a:pt x="1930576" y="0"/>
                    </a:lnTo>
                    <a:lnTo>
                      <a:pt x="1647825" y="1340908"/>
                    </a:lnTo>
                    <a:lnTo>
                      <a:pt x="0" y="1340908"/>
                    </a:lnTo>
                    <a:lnTo>
                      <a:pt x="333375" y="7408"/>
                    </a:lnTo>
                    <a:close/>
                    <a:moveTo>
                      <a:pt x="460903" y="145653"/>
                    </a:moveTo>
                    <a:lnTo>
                      <a:pt x="194206" y="1210070"/>
                    </a:lnTo>
                    <a:lnTo>
                      <a:pt x="1515049" y="1202663"/>
                    </a:lnTo>
                    <a:lnTo>
                      <a:pt x="1748679" y="153064"/>
                    </a:lnTo>
                    <a:lnTo>
                      <a:pt x="460903" y="145653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图文框 2"/>
              <p:cNvSpPr/>
              <p:nvPr/>
            </p:nvSpPr>
            <p:spPr>
              <a:xfrm>
                <a:off x="4109849" y="1783768"/>
                <a:ext cx="324990" cy="203020"/>
              </a:xfrm>
              <a:custGeom>
                <a:avLst/>
                <a:gdLst>
                  <a:gd name="connsiteX0" fmla="*/ 0 w 1647825"/>
                  <a:gd name="connsiteY0" fmla="*/ 0 h 1343025"/>
                  <a:gd name="connsiteX1" fmla="*/ 1647825 w 1647825"/>
                  <a:gd name="connsiteY1" fmla="*/ 0 h 1343025"/>
                  <a:gd name="connsiteX2" fmla="*/ 1647825 w 1647825"/>
                  <a:gd name="connsiteY2" fmla="*/ 1343025 h 1343025"/>
                  <a:gd name="connsiteX3" fmla="*/ 0 w 1647825"/>
                  <a:gd name="connsiteY3" fmla="*/ 1343025 h 1343025"/>
                  <a:gd name="connsiteX4" fmla="*/ 0 w 1647825"/>
                  <a:gd name="connsiteY4" fmla="*/ 0 h 1343025"/>
                  <a:gd name="connsiteX5" fmla="*/ 167878 w 1647825"/>
                  <a:gd name="connsiteY5" fmla="*/ 167878 h 1343025"/>
                  <a:gd name="connsiteX6" fmla="*/ 167878 w 1647825"/>
                  <a:gd name="connsiteY6" fmla="*/ 1175147 h 1343025"/>
                  <a:gd name="connsiteX7" fmla="*/ 1479947 w 1647825"/>
                  <a:gd name="connsiteY7" fmla="*/ 1175147 h 1343025"/>
                  <a:gd name="connsiteX8" fmla="*/ 1479947 w 1647825"/>
                  <a:gd name="connsiteY8" fmla="*/ 167878 h 1343025"/>
                  <a:gd name="connsiteX9" fmla="*/ 167878 w 1647825"/>
                  <a:gd name="connsiteY9" fmla="*/ 167878 h 1343025"/>
                  <a:gd name="connsiteX0-1" fmla="*/ 333375 w 1647825"/>
                  <a:gd name="connsiteY0-2" fmla="*/ 9525 h 1343025"/>
                  <a:gd name="connsiteX1-3" fmla="*/ 1647825 w 1647825"/>
                  <a:gd name="connsiteY1-4" fmla="*/ 0 h 1343025"/>
                  <a:gd name="connsiteX2-5" fmla="*/ 1647825 w 1647825"/>
                  <a:gd name="connsiteY2-6" fmla="*/ 1343025 h 1343025"/>
                  <a:gd name="connsiteX3-7" fmla="*/ 0 w 1647825"/>
                  <a:gd name="connsiteY3-8" fmla="*/ 1343025 h 1343025"/>
                  <a:gd name="connsiteX4-9" fmla="*/ 333375 w 1647825"/>
                  <a:gd name="connsiteY4-10" fmla="*/ 9525 h 1343025"/>
                  <a:gd name="connsiteX5-11" fmla="*/ 167878 w 1647825"/>
                  <a:gd name="connsiteY5-12" fmla="*/ 167878 h 1343025"/>
                  <a:gd name="connsiteX6-13" fmla="*/ 167878 w 1647825"/>
                  <a:gd name="connsiteY6-14" fmla="*/ 1175147 h 1343025"/>
                  <a:gd name="connsiteX7-15" fmla="*/ 1479947 w 1647825"/>
                  <a:gd name="connsiteY7-16" fmla="*/ 1175147 h 1343025"/>
                  <a:gd name="connsiteX8-17" fmla="*/ 1479947 w 1647825"/>
                  <a:gd name="connsiteY8-18" fmla="*/ 167878 h 1343025"/>
                  <a:gd name="connsiteX9-19" fmla="*/ 167878 w 1647825"/>
                  <a:gd name="connsiteY9-20" fmla="*/ 167878 h 1343025"/>
                  <a:gd name="connsiteX0-21" fmla="*/ 333375 w 1647825"/>
                  <a:gd name="connsiteY0-22" fmla="*/ 9525 h 1343025"/>
                  <a:gd name="connsiteX1-23" fmla="*/ 1647825 w 1647825"/>
                  <a:gd name="connsiteY1-24" fmla="*/ 0 h 1343025"/>
                  <a:gd name="connsiteX2-25" fmla="*/ 1647825 w 1647825"/>
                  <a:gd name="connsiteY2-26" fmla="*/ 1343025 h 1343025"/>
                  <a:gd name="connsiteX3-27" fmla="*/ 0 w 1647825"/>
                  <a:gd name="connsiteY3-28" fmla="*/ 1343025 h 1343025"/>
                  <a:gd name="connsiteX4-29" fmla="*/ 333375 w 1647825"/>
                  <a:gd name="connsiteY4-30" fmla="*/ 9525 h 1343025"/>
                  <a:gd name="connsiteX5-31" fmla="*/ 167878 w 1647825"/>
                  <a:gd name="connsiteY5-32" fmla="*/ 167878 h 1343025"/>
                  <a:gd name="connsiteX6-33" fmla="*/ 167878 w 1647825"/>
                  <a:gd name="connsiteY6-34" fmla="*/ 1175147 h 1343025"/>
                  <a:gd name="connsiteX7-35" fmla="*/ 1479947 w 1647825"/>
                  <a:gd name="connsiteY7-36" fmla="*/ 1175147 h 1343025"/>
                  <a:gd name="connsiteX8-37" fmla="*/ 1479947 w 1647825"/>
                  <a:gd name="connsiteY8-38" fmla="*/ 167878 h 1343025"/>
                  <a:gd name="connsiteX9-39" fmla="*/ 167878 w 1647825"/>
                  <a:gd name="connsiteY9-40" fmla="*/ 167878 h 1343025"/>
                  <a:gd name="connsiteX0-41" fmla="*/ 333375 w 1895475"/>
                  <a:gd name="connsiteY0-42" fmla="*/ 0 h 1333500"/>
                  <a:gd name="connsiteX1-43" fmla="*/ 1895475 w 1895475"/>
                  <a:gd name="connsiteY1-44" fmla="*/ 0 h 1333500"/>
                  <a:gd name="connsiteX2-45" fmla="*/ 1647825 w 1895475"/>
                  <a:gd name="connsiteY2-46" fmla="*/ 1333500 h 1333500"/>
                  <a:gd name="connsiteX3-47" fmla="*/ 0 w 1895475"/>
                  <a:gd name="connsiteY3-48" fmla="*/ 1333500 h 1333500"/>
                  <a:gd name="connsiteX4-49" fmla="*/ 333375 w 1895475"/>
                  <a:gd name="connsiteY4-50" fmla="*/ 0 h 1333500"/>
                  <a:gd name="connsiteX5-51" fmla="*/ 167878 w 1895475"/>
                  <a:gd name="connsiteY5-52" fmla="*/ 158353 h 1333500"/>
                  <a:gd name="connsiteX6-53" fmla="*/ 167878 w 1895475"/>
                  <a:gd name="connsiteY6-54" fmla="*/ 1165622 h 1333500"/>
                  <a:gd name="connsiteX7-55" fmla="*/ 1479947 w 1895475"/>
                  <a:gd name="connsiteY7-56" fmla="*/ 1165622 h 1333500"/>
                  <a:gd name="connsiteX8-57" fmla="*/ 1479947 w 1895475"/>
                  <a:gd name="connsiteY8-58" fmla="*/ 158353 h 1333500"/>
                  <a:gd name="connsiteX9-59" fmla="*/ 167878 w 1895475"/>
                  <a:gd name="connsiteY9-60" fmla="*/ 158353 h 1333500"/>
                  <a:gd name="connsiteX0-61" fmla="*/ 333375 w 1895475"/>
                  <a:gd name="connsiteY0-62" fmla="*/ 0 h 1333500"/>
                  <a:gd name="connsiteX1-63" fmla="*/ 1895475 w 1895475"/>
                  <a:gd name="connsiteY1-64" fmla="*/ 0 h 1333500"/>
                  <a:gd name="connsiteX2-65" fmla="*/ 1647825 w 1895475"/>
                  <a:gd name="connsiteY2-66" fmla="*/ 1333500 h 1333500"/>
                  <a:gd name="connsiteX3-67" fmla="*/ 0 w 1895475"/>
                  <a:gd name="connsiteY3-68" fmla="*/ 1333500 h 1333500"/>
                  <a:gd name="connsiteX4-69" fmla="*/ 333375 w 1895475"/>
                  <a:gd name="connsiteY4-70" fmla="*/ 0 h 1333500"/>
                  <a:gd name="connsiteX5-71" fmla="*/ 482203 w 1895475"/>
                  <a:gd name="connsiteY5-72" fmla="*/ 158353 h 1333500"/>
                  <a:gd name="connsiteX6-73" fmla="*/ 167878 w 1895475"/>
                  <a:gd name="connsiteY6-74" fmla="*/ 1165622 h 1333500"/>
                  <a:gd name="connsiteX7-75" fmla="*/ 1479947 w 1895475"/>
                  <a:gd name="connsiteY7-76" fmla="*/ 1165622 h 1333500"/>
                  <a:gd name="connsiteX8-77" fmla="*/ 1479947 w 1895475"/>
                  <a:gd name="connsiteY8-78" fmla="*/ 158353 h 1333500"/>
                  <a:gd name="connsiteX9-79" fmla="*/ 482203 w 1895475"/>
                  <a:gd name="connsiteY9-80" fmla="*/ 158353 h 1333500"/>
                  <a:gd name="connsiteX0-81" fmla="*/ 333375 w 1895475"/>
                  <a:gd name="connsiteY0-82" fmla="*/ 0 h 1333500"/>
                  <a:gd name="connsiteX1-83" fmla="*/ 1895475 w 1895475"/>
                  <a:gd name="connsiteY1-84" fmla="*/ 0 h 1333500"/>
                  <a:gd name="connsiteX2-85" fmla="*/ 1647825 w 1895475"/>
                  <a:gd name="connsiteY2-86" fmla="*/ 1333500 h 1333500"/>
                  <a:gd name="connsiteX3-87" fmla="*/ 0 w 1895475"/>
                  <a:gd name="connsiteY3-88" fmla="*/ 1333500 h 1333500"/>
                  <a:gd name="connsiteX4-89" fmla="*/ 333375 w 1895475"/>
                  <a:gd name="connsiteY4-90" fmla="*/ 0 h 1333500"/>
                  <a:gd name="connsiteX5-91" fmla="*/ 482203 w 1895475"/>
                  <a:gd name="connsiteY5-92" fmla="*/ 158353 h 1333500"/>
                  <a:gd name="connsiteX6-93" fmla="*/ 167878 w 1895475"/>
                  <a:gd name="connsiteY6-94" fmla="*/ 1165622 h 1333500"/>
                  <a:gd name="connsiteX7-95" fmla="*/ 1479947 w 1895475"/>
                  <a:gd name="connsiteY7-96" fmla="*/ 1165622 h 1333500"/>
                  <a:gd name="connsiteX8-97" fmla="*/ 1660922 w 1895475"/>
                  <a:gd name="connsiteY8-98" fmla="*/ 167878 h 1333500"/>
                  <a:gd name="connsiteX9-99" fmla="*/ 482203 w 1895475"/>
                  <a:gd name="connsiteY9-100" fmla="*/ 158353 h 1333500"/>
                  <a:gd name="connsiteX0-101" fmla="*/ 333375 w 1895475"/>
                  <a:gd name="connsiteY0-102" fmla="*/ 0 h 1333500"/>
                  <a:gd name="connsiteX1-103" fmla="*/ 1895475 w 1895475"/>
                  <a:gd name="connsiteY1-104" fmla="*/ 0 h 1333500"/>
                  <a:gd name="connsiteX2-105" fmla="*/ 1647825 w 1895475"/>
                  <a:gd name="connsiteY2-106" fmla="*/ 1333500 h 1333500"/>
                  <a:gd name="connsiteX3-107" fmla="*/ 0 w 1895475"/>
                  <a:gd name="connsiteY3-108" fmla="*/ 1333500 h 1333500"/>
                  <a:gd name="connsiteX4-109" fmla="*/ 333375 w 1895475"/>
                  <a:gd name="connsiteY4-110" fmla="*/ 0 h 1333500"/>
                  <a:gd name="connsiteX5-111" fmla="*/ 434578 w 1895475"/>
                  <a:gd name="connsiteY5-112" fmla="*/ 167878 h 1333500"/>
                  <a:gd name="connsiteX6-113" fmla="*/ 167878 w 1895475"/>
                  <a:gd name="connsiteY6-114" fmla="*/ 1165622 h 1333500"/>
                  <a:gd name="connsiteX7-115" fmla="*/ 1479947 w 1895475"/>
                  <a:gd name="connsiteY7-116" fmla="*/ 1165622 h 1333500"/>
                  <a:gd name="connsiteX8-117" fmla="*/ 1660922 w 1895475"/>
                  <a:gd name="connsiteY8-118" fmla="*/ 167878 h 1333500"/>
                  <a:gd name="connsiteX9-119" fmla="*/ 434578 w 1895475"/>
                  <a:gd name="connsiteY9-120" fmla="*/ 167878 h 1333500"/>
                  <a:gd name="connsiteX0-121" fmla="*/ 333375 w 1895475"/>
                  <a:gd name="connsiteY0-122" fmla="*/ 0 h 1333500"/>
                  <a:gd name="connsiteX1-123" fmla="*/ 1895475 w 1895475"/>
                  <a:gd name="connsiteY1-124" fmla="*/ 0 h 1333500"/>
                  <a:gd name="connsiteX2-125" fmla="*/ 1647825 w 1895475"/>
                  <a:gd name="connsiteY2-126" fmla="*/ 1333500 h 1333500"/>
                  <a:gd name="connsiteX3-127" fmla="*/ 0 w 1895475"/>
                  <a:gd name="connsiteY3-128" fmla="*/ 1333500 h 1333500"/>
                  <a:gd name="connsiteX4-129" fmla="*/ 333375 w 1895475"/>
                  <a:gd name="connsiteY4-130" fmla="*/ 0 h 1333500"/>
                  <a:gd name="connsiteX5-131" fmla="*/ 434578 w 1895475"/>
                  <a:gd name="connsiteY5-132" fmla="*/ 167878 h 1333500"/>
                  <a:gd name="connsiteX6-133" fmla="*/ 167878 w 1895475"/>
                  <a:gd name="connsiteY6-134" fmla="*/ 1165622 h 1333500"/>
                  <a:gd name="connsiteX7-135" fmla="*/ 1479947 w 1895475"/>
                  <a:gd name="connsiteY7-136" fmla="*/ 1165622 h 1333500"/>
                  <a:gd name="connsiteX8-137" fmla="*/ 1713578 w 1895475"/>
                  <a:gd name="connsiteY8-138" fmla="*/ 160471 h 1333500"/>
                  <a:gd name="connsiteX9-139" fmla="*/ 434578 w 1895475"/>
                  <a:gd name="connsiteY9-140" fmla="*/ 167878 h 1333500"/>
                  <a:gd name="connsiteX0-141" fmla="*/ 333375 w 1930576"/>
                  <a:gd name="connsiteY0-142" fmla="*/ 7408 h 1340908"/>
                  <a:gd name="connsiteX1-143" fmla="*/ 1930576 w 1930576"/>
                  <a:gd name="connsiteY1-144" fmla="*/ 0 h 1340908"/>
                  <a:gd name="connsiteX2-145" fmla="*/ 1647825 w 1930576"/>
                  <a:gd name="connsiteY2-146" fmla="*/ 1340908 h 1340908"/>
                  <a:gd name="connsiteX3-147" fmla="*/ 0 w 1930576"/>
                  <a:gd name="connsiteY3-148" fmla="*/ 1340908 h 1340908"/>
                  <a:gd name="connsiteX4-149" fmla="*/ 333375 w 1930576"/>
                  <a:gd name="connsiteY4-150" fmla="*/ 7408 h 1340908"/>
                  <a:gd name="connsiteX5-151" fmla="*/ 434578 w 1930576"/>
                  <a:gd name="connsiteY5-152" fmla="*/ 175286 h 1340908"/>
                  <a:gd name="connsiteX6-153" fmla="*/ 167878 w 1930576"/>
                  <a:gd name="connsiteY6-154" fmla="*/ 1173030 h 1340908"/>
                  <a:gd name="connsiteX7-155" fmla="*/ 1479947 w 1930576"/>
                  <a:gd name="connsiteY7-156" fmla="*/ 1173030 h 1340908"/>
                  <a:gd name="connsiteX8-157" fmla="*/ 1713578 w 1930576"/>
                  <a:gd name="connsiteY8-158" fmla="*/ 167879 h 1340908"/>
                  <a:gd name="connsiteX9-159" fmla="*/ 434578 w 1930576"/>
                  <a:gd name="connsiteY9-160" fmla="*/ 175286 h 1340908"/>
                  <a:gd name="connsiteX0-161" fmla="*/ 333375 w 1930576"/>
                  <a:gd name="connsiteY0-162" fmla="*/ 7408 h 1340908"/>
                  <a:gd name="connsiteX1-163" fmla="*/ 1930576 w 1930576"/>
                  <a:gd name="connsiteY1-164" fmla="*/ 0 h 1340908"/>
                  <a:gd name="connsiteX2-165" fmla="*/ 1647825 w 1930576"/>
                  <a:gd name="connsiteY2-166" fmla="*/ 1340908 h 1340908"/>
                  <a:gd name="connsiteX3-167" fmla="*/ 0 w 1930576"/>
                  <a:gd name="connsiteY3-168" fmla="*/ 1340908 h 1340908"/>
                  <a:gd name="connsiteX4-169" fmla="*/ 333375 w 1930576"/>
                  <a:gd name="connsiteY4-170" fmla="*/ 7408 h 1340908"/>
                  <a:gd name="connsiteX5-171" fmla="*/ 434578 w 1930576"/>
                  <a:gd name="connsiteY5-172" fmla="*/ 175286 h 1340908"/>
                  <a:gd name="connsiteX6-173" fmla="*/ 167878 w 1930576"/>
                  <a:gd name="connsiteY6-174" fmla="*/ 1173030 h 1340908"/>
                  <a:gd name="connsiteX7-175" fmla="*/ 1532601 w 1930576"/>
                  <a:gd name="connsiteY7-176" fmla="*/ 1173029 h 1340908"/>
                  <a:gd name="connsiteX8-177" fmla="*/ 1713578 w 1930576"/>
                  <a:gd name="connsiteY8-178" fmla="*/ 167879 h 1340908"/>
                  <a:gd name="connsiteX9-179" fmla="*/ 434578 w 1930576"/>
                  <a:gd name="connsiteY9-180" fmla="*/ 175286 h 1340908"/>
                  <a:gd name="connsiteX0-181" fmla="*/ 333375 w 1930576"/>
                  <a:gd name="connsiteY0-182" fmla="*/ 7408 h 1340908"/>
                  <a:gd name="connsiteX1-183" fmla="*/ 1930576 w 1930576"/>
                  <a:gd name="connsiteY1-184" fmla="*/ 0 h 1340908"/>
                  <a:gd name="connsiteX2-185" fmla="*/ 1647825 w 1930576"/>
                  <a:gd name="connsiteY2-186" fmla="*/ 1340908 h 1340908"/>
                  <a:gd name="connsiteX3-187" fmla="*/ 0 w 1930576"/>
                  <a:gd name="connsiteY3-188" fmla="*/ 1340908 h 1340908"/>
                  <a:gd name="connsiteX4-189" fmla="*/ 333375 w 1930576"/>
                  <a:gd name="connsiteY4-190" fmla="*/ 7408 h 1340908"/>
                  <a:gd name="connsiteX5-191" fmla="*/ 434578 w 1930576"/>
                  <a:gd name="connsiteY5-192" fmla="*/ 175286 h 1340908"/>
                  <a:gd name="connsiteX6-193" fmla="*/ 167878 w 1930576"/>
                  <a:gd name="connsiteY6-194" fmla="*/ 1173030 h 1340908"/>
                  <a:gd name="connsiteX7-195" fmla="*/ 1532601 w 1930576"/>
                  <a:gd name="connsiteY7-196" fmla="*/ 1173029 h 1340908"/>
                  <a:gd name="connsiteX8-197" fmla="*/ 1757453 w 1930576"/>
                  <a:gd name="connsiteY8-198" fmla="*/ 175289 h 1340908"/>
                  <a:gd name="connsiteX9-199" fmla="*/ 434578 w 1930576"/>
                  <a:gd name="connsiteY9-200" fmla="*/ 175286 h 1340908"/>
                  <a:gd name="connsiteX0-201" fmla="*/ 333375 w 1930576"/>
                  <a:gd name="connsiteY0-202" fmla="*/ 7408 h 1340908"/>
                  <a:gd name="connsiteX1-203" fmla="*/ 1930576 w 1930576"/>
                  <a:gd name="connsiteY1-204" fmla="*/ 0 h 1340908"/>
                  <a:gd name="connsiteX2-205" fmla="*/ 1647825 w 1930576"/>
                  <a:gd name="connsiteY2-206" fmla="*/ 1340908 h 1340908"/>
                  <a:gd name="connsiteX3-207" fmla="*/ 0 w 1930576"/>
                  <a:gd name="connsiteY3-208" fmla="*/ 1340908 h 1340908"/>
                  <a:gd name="connsiteX4-209" fmla="*/ 333375 w 1930576"/>
                  <a:gd name="connsiteY4-210" fmla="*/ 7408 h 1340908"/>
                  <a:gd name="connsiteX5-211" fmla="*/ 434578 w 1930576"/>
                  <a:gd name="connsiteY5-212" fmla="*/ 175286 h 1340908"/>
                  <a:gd name="connsiteX6-213" fmla="*/ 167878 w 1930576"/>
                  <a:gd name="connsiteY6-214" fmla="*/ 1173030 h 1340908"/>
                  <a:gd name="connsiteX7-215" fmla="*/ 1515049 w 1930576"/>
                  <a:gd name="connsiteY7-216" fmla="*/ 1202663 h 1340908"/>
                  <a:gd name="connsiteX8-217" fmla="*/ 1757453 w 1930576"/>
                  <a:gd name="connsiteY8-218" fmla="*/ 175289 h 1340908"/>
                  <a:gd name="connsiteX9-219" fmla="*/ 434578 w 1930576"/>
                  <a:gd name="connsiteY9-220" fmla="*/ 175286 h 1340908"/>
                  <a:gd name="connsiteX0-221" fmla="*/ 333375 w 1930576"/>
                  <a:gd name="connsiteY0-222" fmla="*/ 7408 h 1340908"/>
                  <a:gd name="connsiteX1-223" fmla="*/ 1930576 w 1930576"/>
                  <a:gd name="connsiteY1-224" fmla="*/ 0 h 1340908"/>
                  <a:gd name="connsiteX2-225" fmla="*/ 1647825 w 1930576"/>
                  <a:gd name="connsiteY2-226" fmla="*/ 1340908 h 1340908"/>
                  <a:gd name="connsiteX3-227" fmla="*/ 0 w 1930576"/>
                  <a:gd name="connsiteY3-228" fmla="*/ 1340908 h 1340908"/>
                  <a:gd name="connsiteX4-229" fmla="*/ 333375 w 1930576"/>
                  <a:gd name="connsiteY4-230" fmla="*/ 7408 h 1340908"/>
                  <a:gd name="connsiteX5-231" fmla="*/ 434578 w 1930576"/>
                  <a:gd name="connsiteY5-232" fmla="*/ 175286 h 1340908"/>
                  <a:gd name="connsiteX6-233" fmla="*/ 159104 w 1930576"/>
                  <a:gd name="connsiteY6-234" fmla="*/ 1210070 h 1340908"/>
                  <a:gd name="connsiteX7-235" fmla="*/ 1515049 w 1930576"/>
                  <a:gd name="connsiteY7-236" fmla="*/ 1202663 h 1340908"/>
                  <a:gd name="connsiteX8-237" fmla="*/ 1757453 w 1930576"/>
                  <a:gd name="connsiteY8-238" fmla="*/ 175289 h 1340908"/>
                  <a:gd name="connsiteX9-239" fmla="*/ 434578 w 1930576"/>
                  <a:gd name="connsiteY9-240" fmla="*/ 175286 h 1340908"/>
                  <a:gd name="connsiteX0-241" fmla="*/ 333375 w 1930576"/>
                  <a:gd name="connsiteY0-242" fmla="*/ 7408 h 1340908"/>
                  <a:gd name="connsiteX1-243" fmla="*/ 1930576 w 1930576"/>
                  <a:gd name="connsiteY1-244" fmla="*/ 0 h 1340908"/>
                  <a:gd name="connsiteX2-245" fmla="*/ 1647825 w 1930576"/>
                  <a:gd name="connsiteY2-246" fmla="*/ 1340908 h 1340908"/>
                  <a:gd name="connsiteX3-247" fmla="*/ 0 w 1930576"/>
                  <a:gd name="connsiteY3-248" fmla="*/ 1340908 h 1340908"/>
                  <a:gd name="connsiteX4-249" fmla="*/ 333375 w 1930576"/>
                  <a:gd name="connsiteY4-250" fmla="*/ 7408 h 1340908"/>
                  <a:gd name="connsiteX5-251" fmla="*/ 434578 w 1930576"/>
                  <a:gd name="connsiteY5-252" fmla="*/ 175286 h 1340908"/>
                  <a:gd name="connsiteX6-253" fmla="*/ 159104 w 1930576"/>
                  <a:gd name="connsiteY6-254" fmla="*/ 1210070 h 1340908"/>
                  <a:gd name="connsiteX7-255" fmla="*/ 1515049 w 1930576"/>
                  <a:gd name="connsiteY7-256" fmla="*/ 1202663 h 1340908"/>
                  <a:gd name="connsiteX8-257" fmla="*/ 1748679 w 1930576"/>
                  <a:gd name="connsiteY8-258" fmla="*/ 153064 h 1340908"/>
                  <a:gd name="connsiteX9-259" fmla="*/ 434578 w 1930576"/>
                  <a:gd name="connsiteY9-260" fmla="*/ 175286 h 1340908"/>
                  <a:gd name="connsiteX0-261" fmla="*/ 333375 w 1930576"/>
                  <a:gd name="connsiteY0-262" fmla="*/ 7408 h 1340908"/>
                  <a:gd name="connsiteX1-263" fmla="*/ 1930576 w 1930576"/>
                  <a:gd name="connsiteY1-264" fmla="*/ 0 h 1340908"/>
                  <a:gd name="connsiteX2-265" fmla="*/ 1647825 w 1930576"/>
                  <a:gd name="connsiteY2-266" fmla="*/ 1340908 h 1340908"/>
                  <a:gd name="connsiteX3-267" fmla="*/ 0 w 1930576"/>
                  <a:gd name="connsiteY3-268" fmla="*/ 1340908 h 1340908"/>
                  <a:gd name="connsiteX4-269" fmla="*/ 333375 w 1930576"/>
                  <a:gd name="connsiteY4-270" fmla="*/ 7408 h 1340908"/>
                  <a:gd name="connsiteX5-271" fmla="*/ 460903 w 1930576"/>
                  <a:gd name="connsiteY5-272" fmla="*/ 145653 h 1340908"/>
                  <a:gd name="connsiteX6-273" fmla="*/ 159104 w 1930576"/>
                  <a:gd name="connsiteY6-274" fmla="*/ 1210070 h 1340908"/>
                  <a:gd name="connsiteX7-275" fmla="*/ 1515049 w 1930576"/>
                  <a:gd name="connsiteY7-276" fmla="*/ 1202663 h 1340908"/>
                  <a:gd name="connsiteX8-277" fmla="*/ 1748679 w 1930576"/>
                  <a:gd name="connsiteY8-278" fmla="*/ 153064 h 1340908"/>
                  <a:gd name="connsiteX9-279" fmla="*/ 460903 w 1930576"/>
                  <a:gd name="connsiteY9-280" fmla="*/ 145653 h 1340908"/>
                  <a:gd name="connsiteX0-281" fmla="*/ 333375 w 1930576"/>
                  <a:gd name="connsiteY0-282" fmla="*/ 7408 h 1340908"/>
                  <a:gd name="connsiteX1-283" fmla="*/ 1930576 w 1930576"/>
                  <a:gd name="connsiteY1-284" fmla="*/ 0 h 1340908"/>
                  <a:gd name="connsiteX2-285" fmla="*/ 1647825 w 1930576"/>
                  <a:gd name="connsiteY2-286" fmla="*/ 1340908 h 1340908"/>
                  <a:gd name="connsiteX3-287" fmla="*/ 0 w 1930576"/>
                  <a:gd name="connsiteY3-288" fmla="*/ 1340908 h 1340908"/>
                  <a:gd name="connsiteX4-289" fmla="*/ 333375 w 1930576"/>
                  <a:gd name="connsiteY4-290" fmla="*/ 7408 h 1340908"/>
                  <a:gd name="connsiteX5-291" fmla="*/ 460903 w 1930576"/>
                  <a:gd name="connsiteY5-292" fmla="*/ 145653 h 1340908"/>
                  <a:gd name="connsiteX6-293" fmla="*/ 194206 w 1930576"/>
                  <a:gd name="connsiteY6-294" fmla="*/ 1210070 h 1340908"/>
                  <a:gd name="connsiteX7-295" fmla="*/ 1515049 w 1930576"/>
                  <a:gd name="connsiteY7-296" fmla="*/ 1202663 h 1340908"/>
                  <a:gd name="connsiteX8-297" fmla="*/ 1748679 w 1930576"/>
                  <a:gd name="connsiteY8-298" fmla="*/ 153064 h 1340908"/>
                  <a:gd name="connsiteX9-299" fmla="*/ 460903 w 1930576"/>
                  <a:gd name="connsiteY9-300" fmla="*/ 145653 h 13409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930576" h="1340908">
                    <a:moveTo>
                      <a:pt x="333375" y="7408"/>
                    </a:moveTo>
                    <a:lnTo>
                      <a:pt x="1930576" y="0"/>
                    </a:lnTo>
                    <a:lnTo>
                      <a:pt x="1647825" y="1340908"/>
                    </a:lnTo>
                    <a:lnTo>
                      <a:pt x="0" y="1340908"/>
                    </a:lnTo>
                    <a:lnTo>
                      <a:pt x="333375" y="7408"/>
                    </a:lnTo>
                    <a:close/>
                    <a:moveTo>
                      <a:pt x="460903" y="145653"/>
                    </a:moveTo>
                    <a:lnTo>
                      <a:pt x="194206" y="1210070"/>
                    </a:lnTo>
                    <a:lnTo>
                      <a:pt x="1515049" y="1202663"/>
                    </a:lnTo>
                    <a:lnTo>
                      <a:pt x="1748679" y="153064"/>
                    </a:lnTo>
                    <a:lnTo>
                      <a:pt x="460903" y="145653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图文框 2"/>
              <p:cNvSpPr/>
              <p:nvPr/>
            </p:nvSpPr>
            <p:spPr>
              <a:xfrm>
                <a:off x="3710998" y="2074242"/>
                <a:ext cx="310217" cy="231129"/>
              </a:xfrm>
              <a:custGeom>
                <a:avLst/>
                <a:gdLst>
                  <a:gd name="connsiteX0" fmla="*/ 0 w 1647825"/>
                  <a:gd name="connsiteY0" fmla="*/ 0 h 1343025"/>
                  <a:gd name="connsiteX1" fmla="*/ 1647825 w 1647825"/>
                  <a:gd name="connsiteY1" fmla="*/ 0 h 1343025"/>
                  <a:gd name="connsiteX2" fmla="*/ 1647825 w 1647825"/>
                  <a:gd name="connsiteY2" fmla="*/ 1343025 h 1343025"/>
                  <a:gd name="connsiteX3" fmla="*/ 0 w 1647825"/>
                  <a:gd name="connsiteY3" fmla="*/ 1343025 h 1343025"/>
                  <a:gd name="connsiteX4" fmla="*/ 0 w 1647825"/>
                  <a:gd name="connsiteY4" fmla="*/ 0 h 1343025"/>
                  <a:gd name="connsiteX5" fmla="*/ 167878 w 1647825"/>
                  <a:gd name="connsiteY5" fmla="*/ 167878 h 1343025"/>
                  <a:gd name="connsiteX6" fmla="*/ 167878 w 1647825"/>
                  <a:gd name="connsiteY6" fmla="*/ 1175147 h 1343025"/>
                  <a:gd name="connsiteX7" fmla="*/ 1479947 w 1647825"/>
                  <a:gd name="connsiteY7" fmla="*/ 1175147 h 1343025"/>
                  <a:gd name="connsiteX8" fmla="*/ 1479947 w 1647825"/>
                  <a:gd name="connsiteY8" fmla="*/ 167878 h 1343025"/>
                  <a:gd name="connsiteX9" fmla="*/ 167878 w 1647825"/>
                  <a:gd name="connsiteY9" fmla="*/ 167878 h 1343025"/>
                  <a:gd name="connsiteX0-1" fmla="*/ 333375 w 1647825"/>
                  <a:gd name="connsiteY0-2" fmla="*/ 9525 h 1343025"/>
                  <a:gd name="connsiteX1-3" fmla="*/ 1647825 w 1647825"/>
                  <a:gd name="connsiteY1-4" fmla="*/ 0 h 1343025"/>
                  <a:gd name="connsiteX2-5" fmla="*/ 1647825 w 1647825"/>
                  <a:gd name="connsiteY2-6" fmla="*/ 1343025 h 1343025"/>
                  <a:gd name="connsiteX3-7" fmla="*/ 0 w 1647825"/>
                  <a:gd name="connsiteY3-8" fmla="*/ 1343025 h 1343025"/>
                  <a:gd name="connsiteX4-9" fmla="*/ 333375 w 1647825"/>
                  <a:gd name="connsiteY4-10" fmla="*/ 9525 h 1343025"/>
                  <a:gd name="connsiteX5-11" fmla="*/ 167878 w 1647825"/>
                  <a:gd name="connsiteY5-12" fmla="*/ 167878 h 1343025"/>
                  <a:gd name="connsiteX6-13" fmla="*/ 167878 w 1647825"/>
                  <a:gd name="connsiteY6-14" fmla="*/ 1175147 h 1343025"/>
                  <a:gd name="connsiteX7-15" fmla="*/ 1479947 w 1647825"/>
                  <a:gd name="connsiteY7-16" fmla="*/ 1175147 h 1343025"/>
                  <a:gd name="connsiteX8-17" fmla="*/ 1479947 w 1647825"/>
                  <a:gd name="connsiteY8-18" fmla="*/ 167878 h 1343025"/>
                  <a:gd name="connsiteX9-19" fmla="*/ 167878 w 1647825"/>
                  <a:gd name="connsiteY9-20" fmla="*/ 167878 h 1343025"/>
                  <a:gd name="connsiteX0-21" fmla="*/ 333375 w 1647825"/>
                  <a:gd name="connsiteY0-22" fmla="*/ 9525 h 1343025"/>
                  <a:gd name="connsiteX1-23" fmla="*/ 1647825 w 1647825"/>
                  <a:gd name="connsiteY1-24" fmla="*/ 0 h 1343025"/>
                  <a:gd name="connsiteX2-25" fmla="*/ 1647825 w 1647825"/>
                  <a:gd name="connsiteY2-26" fmla="*/ 1343025 h 1343025"/>
                  <a:gd name="connsiteX3-27" fmla="*/ 0 w 1647825"/>
                  <a:gd name="connsiteY3-28" fmla="*/ 1343025 h 1343025"/>
                  <a:gd name="connsiteX4-29" fmla="*/ 333375 w 1647825"/>
                  <a:gd name="connsiteY4-30" fmla="*/ 9525 h 1343025"/>
                  <a:gd name="connsiteX5-31" fmla="*/ 167878 w 1647825"/>
                  <a:gd name="connsiteY5-32" fmla="*/ 167878 h 1343025"/>
                  <a:gd name="connsiteX6-33" fmla="*/ 167878 w 1647825"/>
                  <a:gd name="connsiteY6-34" fmla="*/ 1175147 h 1343025"/>
                  <a:gd name="connsiteX7-35" fmla="*/ 1479947 w 1647825"/>
                  <a:gd name="connsiteY7-36" fmla="*/ 1175147 h 1343025"/>
                  <a:gd name="connsiteX8-37" fmla="*/ 1479947 w 1647825"/>
                  <a:gd name="connsiteY8-38" fmla="*/ 167878 h 1343025"/>
                  <a:gd name="connsiteX9-39" fmla="*/ 167878 w 1647825"/>
                  <a:gd name="connsiteY9-40" fmla="*/ 167878 h 1343025"/>
                  <a:gd name="connsiteX0-41" fmla="*/ 333375 w 1895475"/>
                  <a:gd name="connsiteY0-42" fmla="*/ 0 h 1333500"/>
                  <a:gd name="connsiteX1-43" fmla="*/ 1895475 w 1895475"/>
                  <a:gd name="connsiteY1-44" fmla="*/ 0 h 1333500"/>
                  <a:gd name="connsiteX2-45" fmla="*/ 1647825 w 1895475"/>
                  <a:gd name="connsiteY2-46" fmla="*/ 1333500 h 1333500"/>
                  <a:gd name="connsiteX3-47" fmla="*/ 0 w 1895475"/>
                  <a:gd name="connsiteY3-48" fmla="*/ 1333500 h 1333500"/>
                  <a:gd name="connsiteX4-49" fmla="*/ 333375 w 1895475"/>
                  <a:gd name="connsiteY4-50" fmla="*/ 0 h 1333500"/>
                  <a:gd name="connsiteX5-51" fmla="*/ 167878 w 1895475"/>
                  <a:gd name="connsiteY5-52" fmla="*/ 158353 h 1333500"/>
                  <a:gd name="connsiteX6-53" fmla="*/ 167878 w 1895475"/>
                  <a:gd name="connsiteY6-54" fmla="*/ 1165622 h 1333500"/>
                  <a:gd name="connsiteX7-55" fmla="*/ 1479947 w 1895475"/>
                  <a:gd name="connsiteY7-56" fmla="*/ 1165622 h 1333500"/>
                  <a:gd name="connsiteX8-57" fmla="*/ 1479947 w 1895475"/>
                  <a:gd name="connsiteY8-58" fmla="*/ 158353 h 1333500"/>
                  <a:gd name="connsiteX9-59" fmla="*/ 167878 w 1895475"/>
                  <a:gd name="connsiteY9-60" fmla="*/ 158353 h 1333500"/>
                  <a:gd name="connsiteX0-61" fmla="*/ 333375 w 1895475"/>
                  <a:gd name="connsiteY0-62" fmla="*/ 0 h 1333500"/>
                  <a:gd name="connsiteX1-63" fmla="*/ 1895475 w 1895475"/>
                  <a:gd name="connsiteY1-64" fmla="*/ 0 h 1333500"/>
                  <a:gd name="connsiteX2-65" fmla="*/ 1647825 w 1895475"/>
                  <a:gd name="connsiteY2-66" fmla="*/ 1333500 h 1333500"/>
                  <a:gd name="connsiteX3-67" fmla="*/ 0 w 1895475"/>
                  <a:gd name="connsiteY3-68" fmla="*/ 1333500 h 1333500"/>
                  <a:gd name="connsiteX4-69" fmla="*/ 333375 w 1895475"/>
                  <a:gd name="connsiteY4-70" fmla="*/ 0 h 1333500"/>
                  <a:gd name="connsiteX5-71" fmla="*/ 482203 w 1895475"/>
                  <a:gd name="connsiteY5-72" fmla="*/ 158353 h 1333500"/>
                  <a:gd name="connsiteX6-73" fmla="*/ 167878 w 1895475"/>
                  <a:gd name="connsiteY6-74" fmla="*/ 1165622 h 1333500"/>
                  <a:gd name="connsiteX7-75" fmla="*/ 1479947 w 1895475"/>
                  <a:gd name="connsiteY7-76" fmla="*/ 1165622 h 1333500"/>
                  <a:gd name="connsiteX8-77" fmla="*/ 1479947 w 1895475"/>
                  <a:gd name="connsiteY8-78" fmla="*/ 158353 h 1333500"/>
                  <a:gd name="connsiteX9-79" fmla="*/ 482203 w 1895475"/>
                  <a:gd name="connsiteY9-80" fmla="*/ 158353 h 1333500"/>
                  <a:gd name="connsiteX0-81" fmla="*/ 333375 w 1895475"/>
                  <a:gd name="connsiteY0-82" fmla="*/ 0 h 1333500"/>
                  <a:gd name="connsiteX1-83" fmla="*/ 1895475 w 1895475"/>
                  <a:gd name="connsiteY1-84" fmla="*/ 0 h 1333500"/>
                  <a:gd name="connsiteX2-85" fmla="*/ 1647825 w 1895475"/>
                  <a:gd name="connsiteY2-86" fmla="*/ 1333500 h 1333500"/>
                  <a:gd name="connsiteX3-87" fmla="*/ 0 w 1895475"/>
                  <a:gd name="connsiteY3-88" fmla="*/ 1333500 h 1333500"/>
                  <a:gd name="connsiteX4-89" fmla="*/ 333375 w 1895475"/>
                  <a:gd name="connsiteY4-90" fmla="*/ 0 h 1333500"/>
                  <a:gd name="connsiteX5-91" fmla="*/ 482203 w 1895475"/>
                  <a:gd name="connsiteY5-92" fmla="*/ 158353 h 1333500"/>
                  <a:gd name="connsiteX6-93" fmla="*/ 167878 w 1895475"/>
                  <a:gd name="connsiteY6-94" fmla="*/ 1165622 h 1333500"/>
                  <a:gd name="connsiteX7-95" fmla="*/ 1479947 w 1895475"/>
                  <a:gd name="connsiteY7-96" fmla="*/ 1165622 h 1333500"/>
                  <a:gd name="connsiteX8-97" fmla="*/ 1660922 w 1895475"/>
                  <a:gd name="connsiteY8-98" fmla="*/ 167878 h 1333500"/>
                  <a:gd name="connsiteX9-99" fmla="*/ 482203 w 1895475"/>
                  <a:gd name="connsiteY9-100" fmla="*/ 158353 h 1333500"/>
                  <a:gd name="connsiteX0-101" fmla="*/ 333375 w 1895475"/>
                  <a:gd name="connsiteY0-102" fmla="*/ 0 h 1333500"/>
                  <a:gd name="connsiteX1-103" fmla="*/ 1895475 w 1895475"/>
                  <a:gd name="connsiteY1-104" fmla="*/ 0 h 1333500"/>
                  <a:gd name="connsiteX2-105" fmla="*/ 1647825 w 1895475"/>
                  <a:gd name="connsiteY2-106" fmla="*/ 1333500 h 1333500"/>
                  <a:gd name="connsiteX3-107" fmla="*/ 0 w 1895475"/>
                  <a:gd name="connsiteY3-108" fmla="*/ 1333500 h 1333500"/>
                  <a:gd name="connsiteX4-109" fmla="*/ 333375 w 1895475"/>
                  <a:gd name="connsiteY4-110" fmla="*/ 0 h 1333500"/>
                  <a:gd name="connsiteX5-111" fmla="*/ 434578 w 1895475"/>
                  <a:gd name="connsiteY5-112" fmla="*/ 167878 h 1333500"/>
                  <a:gd name="connsiteX6-113" fmla="*/ 167878 w 1895475"/>
                  <a:gd name="connsiteY6-114" fmla="*/ 1165622 h 1333500"/>
                  <a:gd name="connsiteX7-115" fmla="*/ 1479947 w 1895475"/>
                  <a:gd name="connsiteY7-116" fmla="*/ 1165622 h 1333500"/>
                  <a:gd name="connsiteX8-117" fmla="*/ 1660922 w 1895475"/>
                  <a:gd name="connsiteY8-118" fmla="*/ 167878 h 1333500"/>
                  <a:gd name="connsiteX9-119" fmla="*/ 434578 w 1895475"/>
                  <a:gd name="connsiteY9-120" fmla="*/ 167878 h 1333500"/>
                  <a:gd name="connsiteX0-121" fmla="*/ 333375 w 1895475"/>
                  <a:gd name="connsiteY0-122" fmla="*/ 0 h 1333500"/>
                  <a:gd name="connsiteX1-123" fmla="*/ 1895475 w 1895475"/>
                  <a:gd name="connsiteY1-124" fmla="*/ 0 h 1333500"/>
                  <a:gd name="connsiteX2-125" fmla="*/ 1647825 w 1895475"/>
                  <a:gd name="connsiteY2-126" fmla="*/ 1333500 h 1333500"/>
                  <a:gd name="connsiteX3-127" fmla="*/ 0 w 1895475"/>
                  <a:gd name="connsiteY3-128" fmla="*/ 1333500 h 1333500"/>
                  <a:gd name="connsiteX4-129" fmla="*/ 333375 w 1895475"/>
                  <a:gd name="connsiteY4-130" fmla="*/ 0 h 1333500"/>
                  <a:gd name="connsiteX5-131" fmla="*/ 434578 w 1895475"/>
                  <a:gd name="connsiteY5-132" fmla="*/ 167878 h 1333500"/>
                  <a:gd name="connsiteX6-133" fmla="*/ 167878 w 1895475"/>
                  <a:gd name="connsiteY6-134" fmla="*/ 1165622 h 1333500"/>
                  <a:gd name="connsiteX7-135" fmla="*/ 1479947 w 1895475"/>
                  <a:gd name="connsiteY7-136" fmla="*/ 1165622 h 1333500"/>
                  <a:gd name="connsiteX8-137" fmla="*/ 1713578 w 1895475"/>
                  <a:gd name="connsiteY8-138" fmla="*/ 160471 h 1333500"/>
                  <a:gd name="connsiteX9-139" fmla="*/ 434578 w 1895475"/>
                  <a:gd name="connsiteY9-140" fmla="*/ 167878 h 1333500"/>
                  <a:gd name="connsiteX0-141" fmla="*/ 333375 w 1930576"/>
                  <a:gd name="connsiteY0-142" fmla="*/ 7408 h 1340908"/>
                  <a:gd name="connsiteX1-143" fmla="*/ 1930576 w 1930576"/>
                  <a:gd name="connsiteY1-144" fmla="*/ 0 h 1340908"/>
                  <a:gd name="connsiteX2-145" fmla="*/ 1647825 w 1930576"/>
                  <a:gd name="connsiteY2-146" fmla="*/ 1340908 h 1340908"/>
                  <a:gd name="connsiteX3-147" fmla="*/ 0 w 1930576"/>
                  <a:gd name="connsiteY3-148" fmla="*/ 1340908 h 1340908"/>
                  <a:gd name="connsiteX4-149" fmla="*/ 333375 w 1930576"/>
                  <a:gd name="connsiteY4-150" fmla="*/ 7408 h 1340908"/>
                  <a:gd name="connsiteX5-151" fmla="*/ 434578 w 1930576"/>
                  <a:gd name="connsiteY5-152" fmla="*/ 175286 h 1340908"/>
                  <a:gd name="connsiteX6-153" fmla="*/ 167878 w 1930576"/>
                  <a:gd name="connsiteY6-154" fmla="*/ 1173030 h 1340908"/>
                  <a:gd name="connsiteX7-155" fmla="*/ 1479947 w 1930576"/>
                  <a:gd name="connsiteY7-156" fmla="*/ 1173030 h 1340908"/>
                  <a:gd name="connsiteX8-157" fmla="*/ 1713578 w 1930576"/>
                  <a:gd name="connsiteY8-158" fmla="*/ 167879 h 1340908"/>
                  <a:gd name="connsiteX9-159" fmla="*/ 434578 w 1930576"/>
                  <a:gd name="connsiteY9-160" fmla="*/ 175286 h 1340908"/>
                  <a:gd name="connsiteX0-161" fmla="*/ 333375 w 1930576"/>
                  <a:gd name="connsiteY0-162" fmla="*/ 7408 h 1340908"/>
                  <a:gd name="connsiteX1-163" fmla="*/ 1930576 w 1930576"/>
                  <a:gd name="connsiteY1-164" fmla="*/ 0 h 1340908"/>
                  <a:gd name="connsiteX2-165" fmla="*/ 1647825 w 1930576"/>
                  <a:gd name="connsiteY2-166" fmla="*/ 1340908 h 1340908"/>
                  <a:gd name="connsiteX3-167" fmla="*/ 0 w 1930576"/>
                  <a:gd name="connsiteY3-168" fmla="*/ 1340908 h 1340908"/>
                  <a:gd name="connsiteX4-169" fmla="*/ 333375 w 1930576"/>
                  <a:gd name="connsiteY4-170" fmla="*/ 7408 h 1340908"/>
                  <a:gd name="connsiteX5-171" fmla="*/ 434578 w 1930576"/>
                  <a:gd name="connsiteY5-172" fmla="*/ 175286 h 1340908"/>
                  <a:gd name="connsiteX6-173" fmla="*/ 167878 w 1930576"/>
                  <a:gd name="connsiteY6-174" fmla="*/ 1173030 h 1340908"/>
                  <a:gd name="connsiteX7-175" fmla="*/ 1532601 w 1930576"/>
                  <a:gd name="connsiteY7-176" fmla="*/ 1173029 h 1340908"/>
                  <a:gd name="connsiteX8-177" fmla="*/ 1713578 w 1930576"/>
                  <a:gd name="connsiteY8-178" fmla="*/ 167879 h 1340908"/>
                  <a:gd name="connsiteX9-179" fmla="*/ 434578 w 1930576"/>
                  <a:gd name="connsiteY9-180" fmla="*/ 175286 h 1340908"/>
                  <a:gd name="connsiteX0-181" fmla="*/ 333375 w 1930576"/>
                  <a:gd name="connsiteY0-182" fmla="*/ 7408 h 1340908"/>
                  <a:gd name="connsiteX1-183" fmla="*/ 1930576 w 1930576"/>
                  <a:gd name="connsiteY1-184" fmla="*/ 0 h 1340908"/>
                  <a:gd name="connsiteX2-185" fmla="*/ 1647825 w 1930576"/>
                  <a:gd name="connsiteY2-186" fmla="*/ 1340908 h 1340908"/>
                  <a:gd name="connsiteX3-187" fmla="*/ 0 w 1930576"/>
                  <a:gd name="connsiteY3-188" fmla="*/ 1340908 h 1340908"/>
                  <a:gd name="connsiteX4-189" fmla="*/ 333375 w 1930576"/>
                  <a:gd name="connsiteY4-190" fmla="*/ 7408 h 1340908"/>
                  <a:gd name="connsiteX5-191" fmla="*/ 434578 w 1930576"/>
                  <a:gd name="connsiteY5-192" fmla="*/ 175286 h 1340908"/>
                  <a:gd name="connsiteX6-193" fmla="*/ 167878 w 1930576"/>
                  <a:gd name="connsiteY6-194" fmla="*/ 1173030 h 1340908"/>
                  <a:gd name="connsiteX7-195" fmla="*/ 1532601 w 1930576"/>
                  <a:gd name="connsiteY7-196" fmla="*/ 1173029 h 1340908"/>
                  <a:gd name="connsiteX8-197" fmla="*/ 1757453 w 1930576"/>
                  <a:gd name="connsiteY8-198" fmla="*/ 175289 h 1340908"/>
                  <a:gd name="connsiteX9-199" fmla="*/ 434578 w 1930576"/>
                  <a:gd name="connsiteY9-200" fmla="*/ 175286 h 1340908"/>
                  <a:gd name="connsiteX0-201" fmla="*/ 333375 w 1930576"/>
                  <a:gd name="connsiteY0-202" fmla="*/ 7408 h 1340908"/>
                  <a:gd name="connsiteX1-203" fmla="*/ 1930576 w 1930576"/>
                  <a:gd name="connsiteY1-204" fmla="*/ 0 h 1340908"/>
                  <a:gd name="connsiteX2-205" fmla="*/ 1647825 w 1930576"/>
                  <a:gd name="connsiteY2-206" fmla="*/ 1340908 h 1340908"/>
                  <a:gd name="connsiteX3-207" fmla="*/ 0 w 1930576"/>
                  <a:gd name="connsiteY3-208" fmla="*/ 1340908 h 1340908"/>
                  <a:gd name="connsiteX4-209" fmla="*/ 333375 w 1930576"/>
                  <a:gd name="connsiteY4-210" fmla="*/ 7408 h 1340908"/>
                  <a:gd name="connsiteX5-211" fmla="*/ 434578 w 1930576"/>
                  <a:gd name="connsiteY5-212" fmla="*/ 175286 h 1340908"/>
                  <a:gd name="connsiteX6-213" fmla="*/ 167878 w 1930576"/>
                  <a:gd name="connsiteY6-214" fmla="*/ 1173030 h 1340908"/>
                  <a:gd name="connsiteX7-215" fmla="*/ 1515049 w 1930576"/>
                  <a:gd name="connsiteY7-216" fmla="*/ 1202663 h 1340908"/>
                  <a:gd name="connsiteX8-217" fmla="*/ 1757453 w 1930576"/>
                  <a:gd name="connsiteY8-218" fmla="*/ 175289 h 1340908"/>
                  <a:gd name="connsiteX9-219" fmla="*/ 434578 w 1930576"/>
                  <a:gd name="connsiteY9-220" fmla="*/ 175286 h 1340908"/>
                  <a:gd name="connsiteX0-221" fmla="*/ 333375 w 1930576"/>
                  <a:gd name="connsiteY0-222" fmla="*/ 7408 h 1340908"/>
                  <a:gd name="connsiteX1-223" fmla="*/ 1930576 w 1930576"/>
                  <a:gd name="connsiteY1-224" fmla="*/ 0 h 1340908"/>
                  <a:gd name="connsiteX2-225" fmla="*/ 1647825 w 1930576"/>
                  <a:gd name="connsiteY2-226" fmla="*/ 1340908 h 1340908"/>
                  <a:gd name="connsiteX3-227" fmla="*/ 0 w 1930576"/>
                  <a:gd name="connsiteY3-228" fmla="*/ 1340908 h 1340908"/>
                  <a:gd name="connsiteX4-229" fmla="*/ 333375 w 1930576"/>
                  <a:gd name="connsiteY4-230" fmla="*/ 7408 h 1340908"/>
                  <a:gd name="connsiteX5-231" fmla="*/ 434578 w 1930576"/>
                  <a:gd name="connsiteY5-232" fmla="*/ 175286 h 1340908"/>
                  <a:gd name="connsiteX6-233" fmla="*/ 159104 w 1930576"/>
                  <a:gd name="connsiteY6-234" fmla="*/ 1210070 h 1340908"/>
                  <a:gd name="connsiteX7-235" fmla="*/ 1515049 w 1930576"/>
                  <a:gd name="connsiteY7-236" fmla="*/ 1202663 h 1340908"/>
                  <a:gd name="connsiteX8-237" fmla="*/ 1757453 w 1930576"/>
                  <a:gd name="connsiteY8-238" fmla="*/ 175289 h 1340908"/>
                  <a:gd name="connsiteX9-239" fmla="*/ 434578 w 1930576"/>
                  <a:gd name="connsiteY9-240" fmla="*/ 175286 h 1340908"/>
                  <a:gd name="connsiteX0-241" fmla="*/ 333375 w 1930576"/>
                  <a:gd name="connsiteY0-242" fmla="*/ 7408 h 1340908"/>
                  <a:gd name="connsiteX1-243" fmla="*/ 1930576 w 1930576"/>
                  <a:gd name="connsiteY1-244" fmla="*/ 0 h 1340908"/>
                  <a:gd name="connsiteX2-245" fmla="*/ 1647825 w 1930576"/>
                  <a:gd name="connsiteY2-246" fmla="*/ 1340908 h 1340908"/>
                  <a:gd name="connsiteX3-247" fmla="*/ 0 w 1930576"/>
                  <a:gd name="connsiteY3-248" fmla="*/ 1340908 h 1340908"/>
                  <a:gd name="connsiteX4-249" fmla="*/ 333375 w 1930576"/>
                  <a:gd name="connsiteY4-250" fmla="*/ 7408 h 1340908"/>
                  <a:gd name="connsiteX5-251" fmla="*/ 434578 w 1930576"/>
                  <a:gd name="connsiteY5-252" fmla="*/ 175286 h 1340908"/>
                  <a:gd name="connsiteX6-253" fmla="*/ 159104 w 1930576"/>
                  <a:gd name="connsiteY6-254" fmla="*/ 1210070 h 1340908"/>
                  <a:gd name="connsiteX7-255" fmla="*/ 1515049 w 1930576"/>
                  <a:gd name="connsiteY7-256" fmla="*/ 1202663 h 1340908"/>
                  <a:gd name="connsiteX8-257" fmla="*/ 1748679 w 1930576"/>
                  <a:gd name="connsiteY8-258" fmla="*/ 153064 h 1340908"/>
                  <a:gd name="connsiteX9-259" fmla="*/ 434578 w 1930576"/>
                  <a:gd name="connsiteY9-260" fmla="*/ 175286 h 1340908"/>
                  <a:gd name="connsiteX0-261" fmla="*/ 333375 w 1930576"/>
                  <a:gd name="connsiteY0-262" fmla="*/ 7408 h 1340908"/>
                  <a:gd name="connsiteX1-263" fmla="*/ 1930576 w 1930576"/>
                  <a:gd name="connsiteY1-264" fmla="*/ 0 h 1340908"/>
                  <a:gd name="connsiteX2-265" fmla="*/ 1647825 w 1930576"/>
                  <a:gd name="connsiteY2-266" fmla="*/ 1340908 h 1340908"/>
                  <a:gd name="connsiteX3-267" fmla="*/ 0 w 1930576"/>
                  <a:gd name="connsiteY3-268" fmla="*/ 1340908 h 1340908"/>
                  <a:gd name="connsiteX4-269" fmla="*/ 333375 w 1930576"/>
                  <a:gd name="connsiteY4-270" fmla="*/ 7408 h 1340908"/>
                  <a:gd name="connsiteX5-271" fmla="*/ 460903 w 1930576"/>
                  <a:gd name="connsiteY5-272" fmla="*/ 145653 h 1340908"/>
                  <a:gd name="connsiteX6-273" fmla="*/ 159104 w 1930576"/>
                  <a:gd name="connsiteY6-274" fmla="*/ 1210070 h 1340908"/>
                  <a:gd name="connsiteX7-275" fmla="*/ 1515049 w 1930576"/>
                  <a:gd name="connsiteY7-276" fmla="*/ 1202663 h 1340908"/>
                  <a:gd name="connsiteX8-277" fmla="*/ 1748679 w 1930576"/>
                  <a:gd name="connsiteY8-278" fmla="*/ 153064 h 1340908"/>
                  <a:gd name="connsiteX9-279" fmla="*/ 460903 w 1930576"/>
                  <a:gd name="connsiteY9-280" fmla="*/ 145653 h 1340908"/>
                  <a:gd name="connsiteX0-281" fmla="*/ 333375 w 1930576"/>
                  <a:gd name="connsiteY0-282" fmla="*/ 7408 h 1340908"/>
                  <a:gd name="connsiteX1-283" fmla="*/ 1930576 w 1930576"/>
                  <a:gd name="connsiteY1-284" fmla="*/ 0 h 1340908"/>
                  <a:gd name="connsiteX2-285" fmla="*/ 1647825 w 1930576"/>
                  <a:gd name="connsiteY2-286" fmla="*/ 1340908 h 1340908"/>
                  <a:gd name="connsiteX3-287" fmla="*/ 0 w 1930576"/>
                  <a:gd name="connsiteY3-288" fmla="*/ 1340908 h 1340908"/>
                  <a:gd name="connsiteX4-289" fmla="*/ 333375 w 1930576"/>
                  <a:gd name="connsiteY4-290" fmla="*/ 7408 h 1340908"/>
                  <a:gd name="connsiteX5-291" fmla="*/ 460903 w 1930576"/>
                  <a:gd name="connsiteY5-292" fmla="*/ 145653 h 1340908"/>
                  <a:gd name="connsiteX6-293" fmla="*/ 194206 w 1930576"/>
                  <a:gd name="connsiteY6-294" fmla="*/ 1210070 h 1340908"/>
                  <a:gd name="connsiteX7-295" fmla="*/ 1515049 w 1930576"/>
                  <a:gd name="connsiteY7-296" fmla="*/ 1202663 h 1340908"/>
                  <a:gd name="connsiteX8-297" fmla="*/ 1748679 w 1930576"/>
                  <a:gd name="connsiteY8-298" fmla="*/ 153064 h 1340908"/>
                  <a:gd name="connsiteX9-299" fmla="*/ 460903 w 1930576"/>
                  <a:gd name="connsiteY9-300" fmla="*/ 145653 h 13409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930576" h="1340908">
                    <a:moveTo>
                      <a:pt x="333375" y="7408"/>
                    </a:moveTo>
                    <a:lnTo>
                      <a:pt x="1930576" y="0"/>
                    </a:lnTo>
                    <a:lnTo>
                      <a:pt x="1647825" y="1340908"/>
                    </a:lnTo>
                    <a:lnTo>
                      <a:pt x="0" y="1340908"/>
                    </a:lnTo>
                    <a:lnTo>
                      <a:pt x="333375" y="7408"/>
                    </a:lnTo>
                    <a:close/>
                    <a:moveTo>
                      <a:pt x="460903" y="145653"/>
                    </a:moveTo>
                    <a:lnTo>
                      <a:pt x="194206" y="1210070"/>
                    </a:lnTo>
                    <a:lnTo>
                      <a:pt x="1515049" y="1202663"/>
                    </a:lnTo>
                    <a:lnTo>
                      <a:pt x="1748679" y="153064"/>
                    </a:lnTo>
                    <a:lnTo>
                      <a:pt x="460903" y="145653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图文框 2"/>
              <p:cNvSpPr/>
              <p:nvPr/>
            </p:nvSpPr>
            <p:spPr>
              <a:xfrm>
                <a:off x="4044850" y="2074242"/>
                <a:ext cx="310219" cy="231129"/>
              </a:xfrm>
              <a:custGeom>
                <a:avLst/>
                <a:gdLst>
                  <a:gd name="connsiteX0" fmla="*/ 0 w 1647825"/>
                  <a:gd name="connsiteY0" fmla="*/ 0 h 1343025"/>
                  <a:gd name="connsiteX1" fmla="*/ 1647825 w 1647825"/>
                  <a:gd name="connsiteY1" fmla="*/ 0 h 1343025"/>
                  <a:gd name="connsiteX2" fmla="*/ 1647825 w 1647825"/>
                  <a:gd name="connsiteY2" fmla="*/ 1343025 h 1343025"/>
                  <a:gd name="connsiteX3" fmla="*/ 0 w 1647825"/>
                  <a:gd name="connsiteY3" fmla="*/ 1343025 h 1343025"/>
                  <a:gd name="connsiteX4" fmla="*/ 0 w 1647825"/>
                  <a:gd name="connsiteY4" fmla="*/ 0 h 1343025"/>
                  <a:gd name="connsiteX5" fmla="*/ 167878 w 1647825"/>
                  <a:gd name="connsiteY5" fmla="*/ 167878 h 1343025"/>
                  <a:gd name="connsiteX6" fmla="*/ 167878 w 1647825"/>
                  <a:gd name="connsiteY6" fmla="*/ 1175147 h 1343025"/>
                  <a:gd name="connsiteX7" fmla="*/ 1479947 w 1647825"/>
                  <a:gd name="connsiteY7" fmla="*/ 1175147 h 1343025"/>
                  <a:gd name="connsiteX8" fmla="*/ 1479947 w 1647825"/>
                  <a:gd name="connsiteY8" fmla="*/ 167878 h 1343025"/>
                  <a:gd name="connsiteX9" fmla="*/ 167878 w 1647825"/>
                  <a:gd name="connsiteY9" fmla="*/ 167878 h 1343025"/>
                  <a:gd name="connsiteX0-1" fmla="*/ 333375 w 1647825"/>
                  <a:gd name="connsiteY0-2" fmla="*/ 9525 h 1343025"/>
                  <a:gd name="connsiteX1-3" fmla="*/ 1647825 w 1647825"/>
                  <a:gd name="connsiteY1-4" fmla="*/ 0 h 1343025"/>
                  <a:gd name="connsiteX2-5" fmla="*/ 1647825 w 1647825"/>
                  <a:gd name="connsiteY2-6" fmla="*/ 1343025 h 1343025"/>
                  <a:gd name="connsiteX3-7" fmla="*/ 0 w 1647825"/>
                  <a:gd name="connsiteY3-8" fmla="*/ 1343025 h 1343025"/>
                  <a:gd name="connsiteX4-9" fmla="*/ 333375 w 1647825"/>
                  <a:gd name="connsiteY4-10" fmla="*/ 9525 h 1343025"/>
                  <a:gd name="connsiteX5-11" fmla="*/ 167878 w 1647825"/>
                  <a:gd name="connsiteY5-12" fmla="*/ 167878 h 1343025"/>
                  <a:gd name="connsiteX6-13" fmla="*/ 167878 w 1647825"/>
                  <a:gd name="connsiteY6-14" fmla="*/ 1175147 h 1343025"/>
                  <a:gd name="connsiteX7-15" fmla="*/ 1479947 w 1647825"/>
                  <a:gd name="connsiteY7-16" fmla="*/ 1175147 h 1343025"/>
                  <a:gd name="connsiteX8-17" fmla="*/ 1479947 w 1647825"/>
                  <a:gd name="connsiteY8-18" fmla="*/ 167878 h 1343025"/>
                  <a:gd name="connsiteX9-19" fmla="*/ 167878 w 1647825"/>
                  <a:gd name="connsiteY9-20" fmla="*/ 167878 h 1343025"/>
                  <a:gd name="connsiteX0-21" fmla="*/ 333375 w 1647825"/>
                  <a:gd name="connsiteY0-22" fmla="*/ 9525 h 1343025"/>
                  <a:gd name="connsiteX1-23" fmla="*/ 1647825 w 1647825"/>
                  <a:gd name="connsiteY1-24" fmla="*/ 0 h 1343025"/>
                  <a:gd name="connsiteX2-25" fmla="*/ 1647825 w 1647825"/>
                  <a:gd name="connsiteY2-26" fmla="*/ 1343025 h 1343025"/>
                  <a:gd name="connsiteX3-27" fmla="*/ 0 w 1647825"/>
                  <a:gd name="connsiteY3-28" fmla="*/ 1343025 h 1343025"/>
                  <a:gd name="connsiteX4-29" fmla="*/ 333375 w 1647825"/>
                  <a:gd name="connsiteY4-30" fmla="*/ 9525 h 1343025"/>
                  <a:gd name="connsiteX5-31" fmla="*/ 167878 w 1647825"/>
                  <a:gd name="connsiteY5-32" fmla="*/ 167878 h 1343025"/>
                  <a:gd name="connsiteX6-33" fmla="*/ 167878 w 1647825"/>
                  <a:gd name="connsiteY6-34" fmla="*/ 1175147 h 1343025"/>
                  <a:gd name="connsiteX7-35" fmla="*/ 1479947 w 1647825"/>
                  <a:gd name="connsiteY7-36" fmla="*/ 1175147 h 1343025"/>
                  <a:gd name="connsiteX8-37" fmla="*/ 1479947 w 1647825"/>
                  <a:gd name="connsiteY8-38" fmla="*/ 167878 h 1343025"/>
                  <a:gd name="connsiteX9-39" fmla="*/ 167878 w 1647825"/>
                  <a:gd name="connsiteY9-40" fmla="*/ 167878 h 1343025"/>
                  <a:gd name="connsiteX0-41" fmla="*/ 333375 w 1895475"/>
                  <a:gd name="connsiteY0-42" fmla="*/ 0 h 1333500"/>
                  <a:gd name="connsiteX1-43" fmla="*/ 1895475 w 1895475"/>
                  <a:gd name="connsiteY1-44" fmla="*/ 0 h 1333500"/>
                  <a:gd name="connsiteX2-45" fmla="*/ 1647825 w 1895475"/>
                  <a:gd name="connsiteY2-46" fmla="*/ 1333500 h 1333500"/>
                  <a:gd name="connsiteX3-47" fmla="*/ 0 w 1895475"/>
                  <a:gd name="connsiteY3-48" fmla="*/ 1333500 h 1333500"/>
                  <a:gd name="connsiteX4-49" fmla="*/ 333375 w 1895475"/>
                  <a:gd name="connsiteY4-50" fmla="*/ 0 h 1333500"/>
                  <a:gd name="connsiteX5-51" fmla="*/ 167878 w 1895475"/>
                  <a:gd name="connsiteY5-52" fmla="*/ 158353 h 1333500"/>
                  <a:gd name="connsiteX6-53" fmla="*/ 167878 w 1895475"/>
                  <a:gd name="connsiteY6-54" fmla="*/ 1165622 h 1333500"/>
                  <a:gd name="connsiteX7-55" fmla="*/ 1479947 w 1895475"/>
                  <a:gd name="connsiteY7-56" fmla="*/ 1165622 h 1333500"/>
                  <a:gd name="connsiteX8-57" fmla="*/ 1479947 w 1895475"/>
                  <a:gd name="connsiteY8-58" fmla="*/ 158353 h 1333500"/>
                  <a:gd name="connsiteX9-59" fmla="*/ 167878 w 1895475"/>
                  <a:gd name="connsiteY9-60" fmla="*/ 158353 h 1333500"/>
                  <a:gd name="connsiteX0-61" fmla="*/ 333375 w 1895475"/>
                  <a:gd name="connsiteY0-62" fmla="*/ 0 h 1333500"/>
                  <a:gd name="connsiteX1-63" fmla="*/ 1895475 w 1895475"/>
                  <a:gd name="connsiteY1-64" fmla="*/ 0 h 1333500"/>
                  <a:gd name="connsiteX2-65" fmla="*/ 1647825 w 1895475"/>
                  <a:gd name="connsiteY2-66" fmla="*/ 1333500 h 1333500"/>
                  <a:gd name="connsiteX3-67" fmla="*/ 0 w 1895475"/>
                  <a:gd name="connsiteY3-68" fmla="*/ 1333500 h 1333500"/>
                  <a:gd name="connsiteX4-69" fmla="*/ 333375 w 1895475"/>
                  <a:gd name="connsiteY4-70" fmla="*/ 0 h 1333500"/>
                  <a:gd name="connsiteX5-71" fmla="*/ 482203 w 1895475"/>
                  <a:gd name="connsiteY5-72" fmla="*/ 158353 h 1333500"/>
                  <a:gd name="connsiteX6-73" fmla="*/ 167878 w 1895475"/>
                  <a:gd name="connsiteY6-74" fmla="*/ 1165622 h 1333500"/>
                  <a:gd name="connsiteX7-75" fmla="*/ 1479947 w 1895475"/>
                  <a:gd name="connsiteY7-76" fmla="*/ 1165622 h 1333500"/>
                  <a:gd name="connsiteX8-77" fmla="*/ 1479947 w 1895475"/>
                  <a:gd name="connsiteY8-78" fmla="*/ 158353 h 1333500"/>
                  <a:gd name="connsiteX9-79" fmla="*/ 482203 w 1895475"/>
                  <a:gd name="connsiteY9-80" fmla="*/ 158353 h 1333500"/>
                  <a:gd name="connsiteX0-81" fmla="*/ 333375 w 1895475"/>
                  <a:gd name="connsiteY0-82" fmla="*/ 0 h 1333500"/>
                  <a:gd name="connsiteX1-83" fmla="*/ 1895475 w 1895475"/>
                  <a:gd name="connsiteY1-84" fmla="*/ 0 h 1333500"/>
                  <a:gd name="connsiteX2-85" fmla="*/ 1647825 w 1895475"/>
                  <a:gd name="connsiteY2-86" fmla="*/ 1333500 h 1333500"/>
                  <a:gd name="connsiteX3-87" fmla="*/ 0 w 1895475"/>
                  <a:gd name="connsiteY3-88" fmla="*/ 1333500 h 1333500"/>
                  <a:gd name="connsiteX4-89" fmla="*/ 333375 w 1895475"/>
                  <a:gd name="connsiteY4-90" fmla="*/ 0 h 1333500"/>
                  <a:gd name="connsiteX5-91" fmla="*/ 482203 w 1895475"/>
                  <a:gd name="connsiteY5-92" fmla="*/ 158353 h 1333500"/>
                  <a:gd name="connsiteX6-93" fmla="*/ 167878 w 1895475"/>
                  <a:gd name="connsiteY6-94" fmla="*/ 1165622 h 1333500"/>
                  <a:gd name="connsiteX7-95" fmla="*/ 1479947 w 1895475"/>
                  <a:gd name="connsiteY7-96" fmla="*/ 1165622 h 1333500"/>
                  <a:gd name="connsiteX8-97" fmla="*/ 1660922 w 1895475"/>
                  <a:gd name="connsiteY8-98" fmla="*/ 167878 h 1333500"/>
                  <a:gd name="connsiteX9-99" fmla="*/ 482203 w 1895475"/>
                  <a:gd name="connsiteY9-100" fmla="*/ 158353 h 1333500"/>
                  <a:gd name="connsiteX0-101" fmla="*/ 333375 w 1895475"/>
                  <a:gd name="connsiteY0-102" fmla="*/ 0 h 1333500"/>
                  <a:gd name="connsiteX1-103" fmla="*/ 1895475 w 1895475"/>
                  <a:gd name="connsiteY1-104" fmla="*/ 0 h 1333500"/>
                  <a:gd name="connsiteX2-105" fmla="*/ 1647825 w 1895475"/>
                  <a:gd name="connsiteY2-106" fmla="*/ 1333500 h 1333500"/>
                  <a:gd name="connsiteX3-107" fmla="*/ 0 w 1895475"/>
                  <a:gd name="connsiteY3-108" fmla="*/ 1333500 h 1333500"/>
                  <a:gd name="connsiteX4-109" fmla="*/ 333375 w 1895475"/>
                  <a:gd name="connsiteY4-110" fmla="*/ 0 h 1333500"/>
                  <a:gd name="connsiteX5-111" fmla="*/ 434578 w 1895475"/>
                  <a:gd name="connsiteY5-112" fmla="*/ 167878 h 1333500"/>
                  <a:gd name="connsiteX6-113" fmla="*/ 167878 w 1895475"/>
                  <a:gd name="connsiteY6-114" fmla="*/ 1165622 h 1333500"/>
                  <a:gd name="connsiteX7-115" fmla="*/ 1479947 w 1895475"/>
                  <a:gd name="connsiteY7-116" fmla="*/ 1165622 h 1333500"/>
                  <a:gd name="connsiteX8-117" fmla="*/ 1660922 w 1895475"/>
                  <a:gd name="connsiteY8-118" fmla="*/ 167878 h 1333500"/>
                  <a:gd name="connsiteX9-119" fmla="*/ 434578 w 1895475"/>
                  <a:gd name="connsiteY9-120" fmla="*/ 167878 h 1333500"/>
                  <a:gd name="connsiteX0-121" fmla="*/ 333375 w 1895475"/>
                  <a:gd name="connsiteY0-122" fmla="*/ 0 h 1333500"/>
                  <a:gd name="connsiteX1-123" fmla="*/ 1895475 w 1895475"/>
                  <a:gd name="connsiteY1-124" fmla="*/ 0 h 1333500"/>
                  <a:gd name="connsiteX2-125" fmla="*/ 1647825 w 1895475"/>
                  <a:gd name="connsiteY2-126" fmla="*/ 1333500 h 1333500"/>
                  <a:gd name="connsiteX3-127" fmla="*/ 0 w 1895475"/>
                  <a:gd name="connsiteY3-128" fmla="*/ 1333500 h 1333500"/>
                  <a:gd name="connsiteX4-129" fmla="*/ 333375 w 1895475"/>
                  <a:gd name="connsiteY4-130" fmla="*/ 0 h 1333500"/>
                  <a:gd name="connsiteX5-131" fmla="*/ 434578 w 1895475"/>
                  <a:gd name="connsiteY5-132" fmla="*/ 167878 h 1333500"/>
                  <a:gd name="connsiteX6-133" fmla="*/ 167878 w 1895475"/>
                  <a:gd name="connsiteY6-134" fmla="*/ 1165622 h 1333500"/>
                  <a:gd name="connsiteX7-135" fmla="*/ 1479947 w 1895475"/>
                  <a:gd name="connsiteY7-136" fmla="*/ 1165622 h 1333500"/>
                  <a:gd name="connsiteX8-137" fmla="*/ 1713578 w 1895475"/>
                  <a:gd name="connsiteY8-138" fmla="*/ 160471 h 1333500"/>
                  <a:gd name="connsiteX9-139" fmla="*/ 434578 w 1895475"/>
                  <a:gd name="connsiteY9-140" fmla="*/ 167878 h 1333500"/>
                  <a:gd name="connsiteX0-141" fmla="*/ 333375 w 1930576"/>
                  <a:gd name="connsiteY0-142" fmla="*/ 7408 h 1340908"/>
                  <a:gd name="connsiteX1-143" fmla="*/ 1930576 w 1930576"/>
                  <a:gd name="connsiteY1-144" fmla="*/ 0 h 1340908"/>
                  <a:gd name="connsiteX2-145" fmla="*/ 1647825 w 1930576"/>
                  <a:gd name="connsiteY2-146" fmla="*/ 1340908 h 1340908"/>
                  <a:gd name="connsiteX3-147" fmla="*/ 0 w 1930576"/>
                  <a:gd name="connsiteY3-148" fmla="*/ 1340908 h 1340908"/>
                  <a:gd name="connsiteX4-149" fmla="*/ 333375 w 1930576"/>
                  <a:gd name="connsiteY4-150" fmla="*/ 7408 h 1340908"/>
                  <a:gd name="connsiteX5-151" fmla="*/ 434578 w 1930576"/>
                  <a:gd name="connsiteY5-152" fmla="*/ 175286 h 1340908"/>
                  <a:gd name="connsiteX6-153" fmla="*/ 167878 w 1930576"/>
                  <a:gd name="connsiteY6-154" fmla="*/ 1173030 h 1340908"/>
                  <a:gd name="connsiteX7-155" fmla="*/ 1479947 w 1930576"/>
                  <a:gd name="connsiteY7-156" fmla="*/ 1173030 h 1340908"/>
                  <a:gd name="connsiteX8-157" fmla="*/ 1713578 w 1930576"/>
                  <a:gd name="connsiteY8-158" fmla="*/ 167879 h 1340908"/>
                  <a:gd name="connsiteX9-159" fmla="*/ 434578 w 1930576"/>
                  <a:gd name="connsiteY9-160" fmla="*/ 175286 h 1340908"/>
                  <a:gd name="connsiteX0-161" fmla="*/ 333375 w 1930576"/>
                  <a:gd name="connsiteY0-162" fmla="*/ 7408 h 1340908"/>
                  <a:gd name="connsiteX1-163" fmla="*/ 1930576 w 1930576"/>
                  <a:gd name="connsiteY1-164" fmla="*/ 0 h 1340908"/>
                  <a:gd name="connsiteX2-165" fmla="*/ 1647825 w 1930576"/>
                  <a:gd name="connsiteY2-166" fmla="*/ 1340908 h 1340908"/>
                  <a:gd name="connsiteX3-167" fmla="*/ 0 w 1930576"/>
                  <a:gd name="connsiteY3-168" fmla="*/ 1340908 h 1340908"/>
                  <a:gd name="connsiteX4-169" fmla="*/ 333375 w 1930576"/>
                  <a:gd name="connsiteY4-170" fmla="*/ 7408 h 1340908"/>
                  <a:gd name="connsiteX5-171" fmla="*/ 434578 w 1930576"/>
                  <a:gd name="connsiteY5-172" fmla="*/ 175286 h 1340908"/>
                  <a:gd name="connsiteX6-173" fmla="*/ 167878 w 1930576"/>
                  <a:gd name="connsiteY6-174" fmla="*/ 1173030 h 1340908"/>
                  <a:gd name="connsiteX7-175" fmla="*/ 1532601 w 1930576"/>
                  <a:gd name="connsiteY7-176" fmla="*/ 1173029 h 1340908"/>
                  <a:gd name="connsiteX8-177" fmla="*/ 1713578 w 1930576"/>
                  <a:gd name="connsiteY8-178" fmla="*/ 167879 h 1340908"/>
                  <a:gd name="connsiteX9-179" fmla="*/ 434578 w 1930576"/>
                  <a:gd name="connsiteY9-180" fmla="*/ 175286 h 1340908"/>
                  <a:gd name="connsiteX0-181" fmla="*/ 333375 w 1930576"/>
                  <a:gd name="connsiteY0-182" fmla="*/ 7408 h 1340908"/>
                  <a:gd name="connsiteX1-183" fmla="*/ 1930576 w 1930576"/>
                  <a:gd name="connsiteY1-184" fmla="*/ 0 h 1340908"/>
                  <a:gd name="connsiteX2-185" fmla="*/ 1647825 w 1930576"/>
                  <a:gd name="connsiteY2-186" fmla="*/ 1340908 h 1340908"/>
                  <a:gd name="connsiteX3-187" fmla="*/ 0 w 1930576"/>
                  <a:gd name="connsiteY3-188" fmla="*/ 1340908 h 1340908"/>
                  <a:gd name="connsiteX4-189" fmla="*/ 333375 w 1930576"/>
                  <a:gd name="connsiteY4-190" fmla="*/ 7408 h 1340908"/>
                  <a:gd name="connsiteX5-191" fmla="*/ 434578 w 1930576"/>
                  <a:gd name="connsiteY5-192" fmla="*/ 175286 h 1340908"/>
                  <a:gd name="connsiteX6-193" fmla="*/ 167878 w 1930576"/>
                  <a:gd name="connsiteY6-194" fmla="*/ 1173030 h 1340908"/>
                  <a:gd name="connsiteX7-195" fmla="*/ 1532601 w 1930576"/>
                  <a:gd name="connsiteY7-196" fmla="*/ 1173029 h 1340908"/>
                  <a:gd name="connsiteX8-197" fmla="*/ 1757453 w 1930576"/>
                  <a:gd name="connsiteY8-198" fmla="*/ 175289 h 1340908"/>
                  <a:gd name="connsiteX9-199" fmla="*/ 434578 w 1930576"/>
                  <a:gd name="connsiteY9-200" fmla="*/ 175286 h 1340908"/>
                  <a:gd name="connsiteX0-201" fmla="*/ 333375 w 1930576"/>
                  <a:gd name="connsiteY0-202" fmla="*/ 7408 h 1340908"/>
                  <a:gd name="connsiteX1-203" fmla="*/ 1930576 w 1930576"/>
                  <a:gd name="connsiteY1-204" fmla="*/ 0 h 1340908"/>
                  <a:gd name="connsiteX2-205" fmla="*/ 1647825 w 1930576"/>
                  <a:gd name="connsiteY2-206" fmla="*/ 1340908 h 1340908"/>
                  <a:gd name="connsiteX3-207" fmla="*/ 0 w 1930576"/>
                  <a:gd name="connsiteY3-208" fmla="*/ 1340908 h 1340908"/>
                  <a:gd name="connsiteX4-209" fmla="*/ 333375 w 1930576"/>
                  <a:gd name="connsiteY4-210" fmla="*/ 7408 h 1340908"/>
                  <a:gd name="connsiteX5-211" fmla="*/ 434578 w 1930576"/>
                  <a:gd name="connsiteY5-212" fmla="*/ 175286 h 1340908"/>
                  <a:gd name="connsiteX6-213" fmla="*/ 167878 w 1930576"/>
                  <a:gd name="connsiteY6-214" fmla="*/ 1173030 h 1340908"/>
                  <a:gd name="connsiteX7-215" fmla="*/ 1515049 w 1930576"/>
                  <a:gd name="connsiteY7-216" fmla="*/ 1202663 h 1340908"/>
                  <a:gd name="connsiteX8-217" fmla="*/ 1757453 w 1930576"/>
                  <a:gd name="connsiteY8-218" fmla="*/ 175289 h 1340908"/>
                  <a:gd name="connsiteX9-219" fmla="*/ 434578 w 1930576"/>
                  <a:gd name="connsiteY9-220" fmla="*/ 175286 h 1340908"/>
                  <a:gd name="connsiteX0-221" fmla="*/ 333375 w 1930576"/>
                  <a:gd name="connsiteY0-222" fmla="*/ 7408 h 1340908"/>
                  <a:gd name="connsiteX1-223" fmla="*/ 1930576 w 1930576"/>
                  <a:gd name="connsiteY1-224" fmla="*/ 0 h 1340908"/>
                  <a:gd name="connsiteX2-225" fmla="*/ 1647825 w 1930576"/>
                  <a:gd name="connsiteY2-226" fmla="*/ 1340908 h 1340908"/>
                  <a:gd name="connsiteX3-227" fmla="*/ 0 w 1930576"/>
                  <a:gd name="connsiteY3-228" fmla="*/ 1340908 h 1340908"/>
                  <a:gd name="connsiteX4-229" fmla="*/ 333375 w 1930576"/>
                  <a:gd name="connsiteY4-230" fmla="*/ 7408 h 1340908"/>
                  <a:gd name="connsiteX5-231" fmla="*/ 434578 w 1930576"/>
                  <a:gd name="connsiteY5-232" fmla="*/ 175286 h 1340908"/>
                  <a:gd name="connsiteX6-233" fmla="*/ 159104 w 1930576"/>
                  <a:gd name="connsiteY6-234" fmla="*/ 1210070 h 1340908"/>
                  <a:gd name="connsiteX7-235" fmla="*/ 1515049 w 1930576"/>
                  <a:gd name="connsiteY7-236" fmla="*/ 1202663 h 1340908"/>
                  <a:gd name="connsiteX8-237" fmla="*/ 1757453 w 1930576"/>
                  <a:gd name="connsiteY8-238" fmla="*/ 175289 h 1340908"/>
                  <a:gd name="connsiteX9-239" fmla="*/ 434578 w 1930576"/>
                  <a:gd name="connsiteY9-240" fmla="*/ 175286 h 1340908"/>
                  <a:gd name="connsiteX0-241" fmla="*/ 333375 w 1930576"/>
                  <a:gd name="connsiteY0-242" fmla="*/ 7408 h 1340908"/>
                  <a:gd name="connsiteX1-243" fmla="*/ 1930576 w 1930576"/>
                  <a:gd name="connsiteY1-244" fmla="*/ 0 h 1340908"/>
                  <a:gd name="connsiteX2-245" fmla="*/ 1647825 w 1930576"/>
                  <a:gd name="connsiteY2-246" fmla="*/ 1340908 h 1340908"/>
                  <a:gd name="connsiteX3-247" fmla="*/ 0 w 1930576"/>
                  <a:gd name="connsiteY3-248" fmla="*/ 1340908 h 1340908"/>
                  <a:gd name="connsiteX4-249" fmla="*/ 333375 w 1930576"/>
                  <a:gd name="connsiteY4-250" fmla="*/ 7408 h 1340908"/>
                  <a:gd name="connsiteX5-251" fmla="*/ 434578 w 1930576"/>
                  <a:gd name="connsiteY5-252" fmla="*/ 175286 h 1340908"/>
                  <a:gd name="connsiteX6-253" fmla="*/ 159104 w 1930576"/>
                  <a:gd name="connsiteY6-254" fmla="*/ 1210070 h 1340908"/>
                  <a:gd name="connsiteX7-255" fmla="*/ 1515049 w 1930576"/>
                  <a:gd name="connsiteY7-256" fmla="*/ 1202663 h 1340908"/>
                  <a:gd name="connsiteX8-257" fmla="*/ 1748679 w 1930576"/>
                  <a:gd name="connsiteY8-258" fmla="*/ 153064 h 1340908"/>
                  <a:gd name="connsiteX9-259" fmla="*/ 434578 w 1930576"/>
                  <a:gd name="connsiteY9-260" fmla="*/ 175286 h 1340908"/>
                  <a:gd name="connsiteX0-261" fmla="*/ 333375 w 1930576"/>
                  <a:gd name="connsiteY0-262" fmla="*/ 7408 h 1340908"/>
                  <a:gd name="connsiteX1-263" fmla="*/ 1930576 w 1930576"/>
                  <a:gd name="connsiteY1-264" fmla="*/ 0 h 1340908"/>
                  <a:gd name="connsiteX2-265" fmla="*/ 1647825 w 1930576"/>
                  <a:gd name="connsiteY2-266" fmla="*/ 1340908 h 1340908"/>
                  <a:gd name="connsiteX3-267" fmla="*/ 0 w 1930576"/>
                  <a:gd name="connsiteY3-268" fmla="*/ 1340908 h 1340908"/>
                  <a:gd name="connsiteX4-269" fmla="*/ 333375 w 1930576"/>
                  <a:gd name="connsiteY4-270" fmla="*/ 7408 h 1340908"/>
                  <a:gd name="connsiteX5-271" fmla="*/ 460903 w 1930576"/>
                  <a:gd name="connsiteY5-272" fmla="*/ 145653 h 1340908"/>
                  <a:gd name="connsiteX6-273" fmla="*/ 159104 w 1930576"/>
                  <a:gd name="connsiteY6-274" fmla="*/ 1210070 h 1340908"/>
                  <a:gd name="connsiteX7-275" fmla="*/ 1515049 w 1930576"/>
                  <a:gd name="connsiteY7-276" fmla="*/ 1202663 h 1340908"/>
                  <a:gd name="connsiteX8-277" fmla="*/ 1748679 w 1930576"/>
                  <a:gd name="connsiteY8-278" fmla="*/ 153064 h 1340908"/>
                  <a:gd name="connsiteX9-279" fmla="*/ 460903 w 1930576"/>
                  <a:gd name="connsiteY9-280" fmla="*/ 145653 h 1340908"/>
                  <a:gd name="connsiteX0-281" fmla="*/ 333375 w 1930576"/>
                  <a:gd name="connsiteY0-282" fmla="*/ 7408 h 1340908"/>
                  <a:gd name="connsiteX1-283" fmla="*/ 1930576 w 1930576"/>
                  <a:gd name="connsiteY1-284" fmla="*/ 0 h 1340908"/>
                  <a:gd name="connsiteX2-285" fmla="*/ 1647825 w 1930576"/>
                  <a:gd name="connsiteY2-286" fmla="*/ 1340908 h 1340908"/>
                  <a:gd name="connsiteX3-287" fmla="*/ 0 w 1930576"/>
                  <a:gd name="connsiteY3-288" fmla="*/ 1340908 h 1340908"/>
                  <a:gd name="connsiteX4-289" fmla="*/ 333375 w 1930576"/>
                  <a:gd name="connsiteY4-290" fmla="*/ 7408 h 1340908"/>
                  <a:gd name="connsiteX5-291" fmla="*/ 460903 w 1930576"/>
                  <a:gd name="connsiteY5-292" fmla="*/ 145653 h 1340908"/>
                  <a:gd name="connsiteX6-293" fmla="*/ 194206 w 1930576"/>
                  <a:gd name="connsiteY6-294" fmla="*/ 1210070 h 1340908"/>
                  <a:gd name="connsiteX7-295" fmla="*/ 1515049 w 1930576"/>
                  <a:gd name="connsiteY7-296" fmla="*/ 1202663 h 1340908"/>
                  <a:gd name="connsiteX8-297" fmla="*/ 1748679 w 1930576"/>
                  <a:gd name="connsiteY8-298" fmla="*/ 153064 h 1340908"/>
                  <a:gd name="connsiteX9-299" fmla="*/ 460903 w 1930576"/>
                  <a:gd name="connsiteY9-300" fmla="*/ 145653 h 13409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930576" h="1340908">
                    <a:moveTo>
                      <a:pt x="333375" y="7408"/>
                    </a:moveTo>
                    <a:lnTo>
                      <a:pt x="1930576" y="0"/>
                    </a:lnTo>
                    <a:lnTo>
                      <a:pt x="1647825" y="1340908"/>
                    </a:lnTo>
                    <a:lnTo>
                      <a:pt x="0" y="1340908"/>
                    </a:lnTo>
                    <a:lnTo>
                      <a:pt x="333375" y="7408"/>
                    </a:lnTo>
                    <a:close/>
                    <a:moveTo>
                      <a:pt x="460903" y="145653"/>
                    </a:moveTo>
                    <a:lnTo>
                      <a:pt x="194206" y="1210070"/>
                    </a:lnTo>
                    <a:lnTo>
                      <a:pt x="1515049" y="1202663"/>
                    </a:lnTo>
                    <a:lnTo>
                      <a:pt x="1748679" y="153064"/>
                    </a:lnTo>
                    <a:lnTo>
                      <a:pt x="460903" y="145653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3634182" y="2389702"/>
                <a:ext cx="304308" cy="259241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3968035" y="2389702"/>
                <a:ext cx="304310" cy="259241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8940" name="TextBox 9"/>
            <p:cNvSpPr txBox="1">
              <a:spLocks noChangeArrowheads="1"/>
            </p:cNvSpPr>
            <p:nvPr/>
          </p:nvSpPr>
          <p:spPr bwMode="auto">
            <a:xfrm>
              <a:off x="1876425" y="758198"/>
              <a:ext cx="1529679" cy="548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拓展空间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881063" y="933450"/>
            <a:ext cx="7346950" cy="1371600"/>
            <a:chOff x="1094581" y="205909"/>
            <a:chExt cx="7347140" cy="1371987"/>
          </a:xfrm>
        </p:grpSpPr>
        <p:grpSp>
          <p:nvGrpSpPr>
            <p:cNvPr id="38935" name="组合 13"/>
            <p:cNvGrpSpPr>
              <a:grpSpLocks/>
            </p:cNvGrpSpPr>
            <p:nvPr/>
          </p:nvGrpSpPr>
          <p:grpSpPr bwMode="auto">
            <a:xfrm>
              <a:off x="1094581" y="390525"/>
              <a:ext cx="436563" cy="419100"/>
              <a:chOff x="854075" y="1863725"/>
              <a:chExt cx="436563" cy="419100"/>
            </a:xfrm>
          </p:grpSpPr>
          <p:sp>
            <p:nvSpPr>
              <p:cNvPr id="16" name="椭圆 15"/>
              <p:cNvSpPr/>
              <p:nvPr/>
            </p:nvSpPr>
            <p:spPr bwMode="auto">
              <a:xfrm>
                <a:off x="854075" y="1863311"/>
                <a:ext cx="436573" cy="41921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燕尾形 1"/>
              <p:cNvSpPr/>
              <p:nvPr/>
            </p:nvSpPr>
            <p:spPr bwMode="auto">
              <a:xfrm>
                <a:off x="898526" y="1942708"/>
                <a:ext cx="392122" cy="262012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936" name="TextBox 14"/>
            <p:cNvSpPr txBox="1">
              <a:spLocks noChangeArrowheads="1"/>
            </p:cNvSpPr>
            <p:nvPr/>
          </p:nvSpPr>
          <p:spPr bwMode="auto">
            <a:xfrm>
              <a:off x="1609302" y="205909"/>
              <a:ext cx="6832419" cy="1371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检视自己对你友谊的认识，看看自己是否“够”朋友。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95413" y="2317750"/>
            <a:ext cx="5194300" cy="612775"/>
            <a:chOff x="823289" y="2318156"/>
            <a:chExt cx="5193610" cy="613024"/>
          </a:xfrm>
        </p:grpSpPr>
        <p:sp>
          <p:nvSpPr>
            <p:cNvPr id="38931" name="TextBox 8"/>
            <p:cNvSpPr txBox="1">
              <a:spLocks noChangeArrowheads="1"/>
            </p:cNvSpPr>
            <p:nvPr/>
          </p:nvSpPr>
          <p:spPr bwMode="auto">
            <a:xfrm>
              <a:off x="1566862" y="2318156"/>
              <a:ext cx="4450037" cy="54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你对朋友的情谊会改变吗？</a:t>
              </a:r>
            </a:p>
          </p:txBody>
        </p:sp>
        <p:sp>
          <p:nvSpPr>
            <p:cNvPr id="10" name="十字星 9"/>
            <p:cNvSpPr/>
            <p:nvPr/>
          </p:nvSpPr>
          <p:spPr>
            <a:xfrm>
              <a:off x="823289" y="2318156"/>
              <a:ext cx="684164" cy="613024"/>
            </a:xfrm>
            <a:prstGeom prst="star4">
              <a:avLst>
                <a:gd name="adj" fmla="val 16385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395413" y="2930525"/>
            <a:ext cx="5194300" cy="614363"/>
            <a:chOff x="823289" y="2318156"/>
            <a:chExt cx="5193767" cy="613024"/>
          </a:xfrm>
        </p:grpSpPr>
        <p:sp>
          <p:nvSpPr>
            <p:cNvPr id="38927" name="TextBox 22"/>
            <p:cNvSpPr txBox="1">
              <a:spLocks noChangeArrowheads="1"/>
            </p:cNvSpPr>
            <p:nvPr/>
          </p:nvSpPr>
          <p:spPr bwMode="auto">
            <a:xfrm>
              <a:off x="1566862" y="2318156"/>
              <a:ext cx="4450194" cy="547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你会跟自己的朋友竞争吗？</a:t>
              </a:r>
            </a:p>
          </p:txBody>
        </p:sp>
        <p:sp>
          <p:nvSpPr>
            <p:cNvPr id="24" name="十字星 23"/>
            <p:cNvSpPr/>
            <p:nvPr/>
          </p:nvSpPr>
          <p:spPr>
            <a:xfrm>
              <a:off x="823289" y="2318156"/>
              <a:ext cx="684164" cy="613024"/>
            </a:xfrm>
            <a:prstGeom prst="star4">
              <a:avLst>
                <a:gd name="adj" fmla="val 16385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1395413" y="3544888"/>
            <a:ext cx="5194300" cy="612775"/>
            <a:chOff x="823289" y="2318156"/>
            <a:chExt cx="5193767" cy="613024"/>
          </a:xfrm>
        </p:grpSpPr>
        <p:sp>
          <p:nvSpPr>
            <p:cNvPr id="38923" name="TextBox 25"/>
            <p:cNvSpPr txBox="1">
              <a:spLocks noChangeArrowheads="1"/>
            </p:cNvSpPr>
            <p:nvPr/>
          </p:nvSpPr>
          <p:spPr bwMode="auto">
            <a:xfrm>
              <a:off x="1566862" y="2318156"/>
              <a:ext cx="4450194" cy="54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你与朋友交往有哪些原则？</a:t>
              </a:r>
            </a:p>
          </p:txBody>
        </p:sp>
        <p:sp>
          <p:nvSpPr>
            <p:cNvPr id="27" name="十字星 26"/>
            <p:cNvSpPr/>
            <p:nvPr/>
          </p:nvSpPr>
          <p:spPr>
            <a:xfrm>
              <a:off x="823289" y="2318156"/>
              <a:ext cx="684164" cy="613024"/>
            </a:xfrm>
            <a:prstGeom prst="star4">
              <a:avLst>
                <a:gd name="adj" fmla="val 16385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95413" y="4157663"/>
            <a:ext cx="1649412" cy="612775"/>
            <a:chOff x="823289" y="2318156"/>
            <a:chExt cx="1649590" cy="613024"/>
          </a:xfrm>
        </p:grpSpPr>
        <p:sp>
          <p:nvSpPr>
            <p:cNvPr id="38919" name="TextBox 28"/>
            <p:cNvSpPr txBox="1">
              <a:spLocks noChangeArrowheads="1"/>
            </p:cNvSpPr>
            <p:nvPr/>
          </p:nvSpPr>
          <p:spPr bwMode="auto">
            <a:xfrm>
              <a:off x="1566862" y="2318156"/>
              <a:ext cx="9060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_GB2312"/>
                  <a:ea typeface="楷体_GB2312"/>
                  <a:cs typeface="楷体_GB2312"/>
                </a:rPr>
                <a:t>……</a:t>
              </a:r>
              <a:endParaRPr lang="zh-CN" altLang="en-US" sz="2800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30" name="十字星 29"/>
            <p:cNvSpPr/>
            <p:nvPr/>
          </p:nvSpPr>
          <p:spPr>
            <a:xfrm>
              <a:off x="823289" y="2318156"/>
              <a:ext cx="684164" cy="613024"/>
            </a:xfrm>
            <a:prstGeom prst="star4">
              <a:avLst>
                <a:gd name="adj" fmla="val 16385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213" y="382588"/>
            <a:ext cx="1600200" cy="457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/>
              <a:t>板书设计</a:t>
            </a:r>
          </a:p>
        </p:txBody>
      </p:sp>
      <p:sp>
        <p:nvSpPr>
          <p:cNvPr id="7" name="矩形 6"/>
          <p:cNvSpPr/>
          <p:nvPr/>
        </p:nvSpPr>
        <p:spPr>
          <a:xfrm>
            <a:off x="987425" y="2192338"/>
            <a:ext cx="1649413" cy="612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r>
              <a:rPr lang="en-US" b="1" noProof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 noProof="1">
                <a:latin typeface="微软雅黑" panose="020B0503020204020204" charset="-122"/>
                <a:ea typeface="微软雅黑" panose="020B0503020204020204" charset="-122"/>
              </a:rPr>
              <a:t>深深浅浅话友谊</a:t>
            </a:r>
          </a:p>
        </p:txBody>
      </p:sp>
      <p:sp>
        <p:nvSpPr>
          <p:cNvPr id="8" name="左中括号 7"/>
          <p:cNvSpPr/>
          <p:nvPr/>
        </p:nvSpPr>
        <p:spPr>
          <a:xfrm>
            <a:off x="2714625" y="1817688"/>
            <a:ext cx="277813" cy="155416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/>
        </p:nvSpPr>
        <p:spPr>
          <a:xfrm>
            <a:off x="2992438" y="1725613"/>
            <a:ext cx="1276350" cy="46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latin typeface="微软雅黑" panose="020B0503020204020204" charset="-122"/>
                <a:ea typeface="微软雅黑" panose="020B0503020204020204" charset="-122"/>
              </a:rPr>
              <a:t>友谊的特质</a:t>
            </a:r>
          </a:p>
        </p:txBody>
      </p:sp>
      <p:sp>
        <p:nvSpPr>
          <p:cNvPr id="13" name="矩形 12"/>
          <p:cNvSpPr/>
          <p:nvPr/>
        </p:nvSpPr>
        <p:spPr>
          <a:xfrm>
            <a:off x="3078163" y="2903538"/>
            <a:ext cx="1277937" cy="46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latin typeface="微软雅黑" panose="020B0503020204020204" charset="-122"/>
                <a:ea typeface="微软雅黑" panose="020B0503020204020204" charset="-122"/>
              </a:rPr>
              <a:t>友谊的澄清</a:t>
            </a:r>
          </a:p>
        </p:txBody>
      </p:sp>
      <p:sp>
        <p:nvSpPr>
          <p:cNvPr id="16" name="矩形 15"/>
          <p:cNvSpPr/>
          <p:nvPr/>
        </p:nvSpPr>
        <p:spPr>
          <a:xfrm>
            <a:off x="4711700" y="1058863"/>
            <a:ext cx="3054350" cy="9715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友谊是一种亲密的关系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友谊是平等的、双向的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友谊是一种心灵的相遇</a:t>
            </a:r>
            <a:endParaRPr lang="zh-CN" altLang="en-US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左中括号 17"/>
          <p:cNvSpPr/>
          <p:nvPr/>
        </p:nvSpPr>
        <p:spPr>
          <a:xfrm>
            <a:off x="4437063" y="1058863"/>
            <a:ext cx="276225" cy="133826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19" name="左中括号 18"/>
          <p:cNvSpPr/>
          <p:nvPr/>
        </p:nvSpPr>
        <p:spPr>
          <a:xfrm>
            <a:off x="4435475" y="2468563"/>
            <a:ext cx="276225" cy="133985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20" name="矩形 19"/>
          <p:cNvSpPr/>
          <p:nvPr/>
        </p:nvSpPr>
        <p:spPr>
          <a:xfrm>
            <a:off x="4610100" y="2336800"/>
            <a:ext cx="4002088" cy="14716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友谊会发生变化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竞争并不必然伤害友谊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朋友相处要讲原则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澄清对友谊额认识，是我们成长必经的历程</a:t>
            </a:r>
            <a:endParaRPr lang="zh-CN" altLang="en-US" sz="20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135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718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舍命之交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3413" y="1677988"/>
            <a:ext cx="2698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羊角哀和左伯桃</a:t>
            </a:r>
          </a:p>
        </p:txBody>
      </p:sp>
      <p:pic>
        <p:nvPicPr>
          <p:cNvPr id="3481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011238"/>
            <a:ext cx="38766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4012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胶膝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0588" y="1677988"/>
            <a:ext cx="21701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陈重   雷义</a:t>
            </a:r>
            <a:r>
              <a:rPr lang="zh-CN" altLang="en-US" sz="2800"/>
              <a:t/>
            </a:r>
            <a:br>
              <a:rPr lang="zh-CN" altLang="en-US" sz="2800"/>
            </a:b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584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4325" y="1011238"/>
            <a:ext cx="38481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083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鸡黍之交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0588" y="1677988"/>
            <a:ext cx="1979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张劭和范式</a:t>
            </a:r>
          </a:p>
        </p:txBody>
      </p:sp>
      <p:pic>
        <p:nvPicPr>
          <p:cNvPr id="3686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5263" y="1011238"/>
            <a:ext cx="341947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083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忘年之交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6538" y="1685925"/>
            <a:ext cx="3497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孔融和祢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(mi)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衡</a:t>
            </a: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4713" y="406400"/>
            <a:ext cx="4325937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749300"/>
            <a:ext cx="1627187" cy="523875"/>
          </a:xfrm>
          <a:prstGeom prst="rect">
            <a:avLst/>
          </a:prstGeom>
          <a:solidFill>
            <a:srgbClr val="FFFFA7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生死之交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9588" y="1677988"/>
            <a:ext cx="3057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刘备、张飞和关羽</a:t>
            </a:r>
          </a:p>
        </p:txBody>
      </p:sp>
      <p:pic>
        <p:nvPicPr>
          <p:cNvPr id="3891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9038" y="1273175"/>
            <a:ext cx="4176712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552700"/>
            <a:ext cx="9144000" cy="163830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28875" y="3600450"/>
            <a:ext cx="40481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9" name="标题 1"/>
          <p:cNvSpPr txBox="1">
            <a:spLocks noChangeArrowheads="1"/>
          </p:cNvSpPr>
          <p:nvPr/>
        </p:nvSpPr>
        <p:spPr bwMode="auto">
          <a:xfrm>
            <a:off x="1746250" y="1481138"/>
            <a:ext cx="5649913" cy="777875"/>
          </a:xfrm>
          <a:prstGeom prst="rect">
            <a:avLst/>
          </a:prstGeom>
          <a:solidFill>
            <a:srgbClr val="FFFFFF">
              <a:alpha val="41176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第四课 友谊与成长同行</a:t>
            </a:r>
          </a:p>
        </p:txBody>
      </p:sp>
      <p:sp>
        <p:nvSpPr>
          <p:cNvPr id="14340" name="副标题 2"/>
          <p:cNvSpPr txBox="1">
            <a:spLocks noChangeArrowheads="1"/>
          </p:cNvSpPr>
          <p:nvPr/>
        </p:nvSpPr>
        <p:spPr bwMode="auto">
          <a:xfrm>
            <a:off x="3521075" y="3638550"/>
            <a:ext cx="224155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R·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七年级上册</a:t>
            </a:r>
          </a:p>
        </p:txBody>
      </p:sp>
      <p:sp>
        <p:nvSpPr>
          <p:cNvPr id="14341" name="标题 1"/>
          <p:cNvSpPr txBox="1">
            <a:spLocks noChangeArrowheads="1"/>
          </p:cNvSpPr>
          <p:nvPr/>
        </p:nvSpPr>
        <p:spPr bwMode="auto">
          <a:xfrm>
            <a:off x="2159000" y="2822575"/>
            <a:ext cx="4824413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深深浅浅话友谊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模块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1621</Words>
  <Application>WPS 演示</Application>
  <Paragraphs>124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Corbel</vt:lpstr>
      <vt:lpstr>华文楷体</vt:lpstr>
      <vt:lpstr>Calibri</vt:lpstr>
      <vt:lpstr>黑体</vt:lpstr>
      <vt:lpstr>楷体_GB2312</vt:lpstr>
      <vt:lpstr>微软雅黑</vt:lpstr>
      <vt:lpstr>+mn-ea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Microsoft</cp:lastModifiedBy>
  <dcterms:created xsi:type="dcterms:W3CDTF">2016-01-14T07:05:00Z</dcterms:created>
  <dcterms:modified xsi:type="dcterms:W3CDTF">2018-08-11T18:21:56Z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